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slides/slide428.xml" ContentType="application/vnd.openxmlformats-officedocument.presentationml.slide+xml"/>
  <Override PartName="/ppt/slides/slide429.xml" ContentType="application/vnd.openxmlformats-officedocument.presentationml.slide+xml"/>
  <Override PartName="/ppt/slides/slide430.xml" ContentType="application/vnd.openxmlformats-officedocument.presentationml.slide+xml"/>
  <Override PartName="/ppt/slides/slide431.xml" ContentType="application/vnd.openxmlformats-officedocument.presentationml.slide+xml"/>
  <Override PartName="/ppt/slides/slide432.xml" ContentType="application/vnd.openxmlformats-officedocument.presentationml.slide+xml"/>
  <Override PartName="/ppt/slides/slide433.xml" ContentType="application/vnd.openxmlformats-officedocument.presentationml.slide+xml"/>
  <Override PartName="/ppt/slides/slide434.xml" ContentType="application/vnd.openxmlformats-officedocument.presentationml.slide+xml"/>
  <Override PartName="/ppt/slides/slide435.xml" ContentType="application/vnd.openxmlformats-officedocument.presentationml.slide+xml"/>
  <Override PartName="/ppt/slides/slide436.xml" ContentType="application/vnd.openxmlformats-officedocument.presentationml.slide+xml"/>
  <Override PartName="/ppt/slides/slide437.xml" ContentType="application/vnd.openxmlformats-officedocument.presentationml.slide+xml"/>
  <Override PartName="/ppt/slides/slide438.xml" ContentType="application/vnd.openxmlformats-officedocument.presentationml.slide+xml"/>
  <Override PartName="/ppt/slides/slide439.xml" ContentType="application/vnd.openxmlformats-officedocument.presentationml.slide+xml"/>
  <Override PartName="/ppt/slides/slide440.xml" ContentType="application/vnd.openxmlformats-officedocument.presentationml.slide+xml"/>
  <Override PartName="/ppt/slides/slide441.xml" ContentType="application/vnd.openxmlformats-officedocument.presentationml.slide+xml"/>
  <Override PartName="/ppt/slides/slide442.xml" ContentType="application/vnd.openxmlformats-officedocument.presentationml.slide+xml"/>
  <Override PartName="/ppt/slides/slide443.xml" ContentType="application/vnd.openxmlformats-officedocument.presentationml.slide+xml"/>
  <Override PartName="/ppt/slides/slide444.xml" ContentType="application/vnd.openxmlformats-officedocument.presentationml.slide+xml"/>
  <Override PartName="/ppt/slides/slide445.xml" ContentType="application/vnd.openxmlformats-officedocument.presentationml.slide+xml"/>
  <Override PartName="/ppt/slides/slide446.xml" ContentType="application/vnd.openxmlformats-officedocument.presentationml.slide+xml"/>
  <Override PartName="/ppt/slides/slide447.xml" ContentType="application/vnd.openxmlformats-officedocument.presentationml.slide+xml"/>
  <Override PartName="/ppt/slides/slide448.xml" ContentType="application/vnd.openxmlformats-officedocument.presentationml.slide+xml"/>
  <Override PartName="/ppt/slides/slide449.xml" ContentType="application/vnd.openxmlformats-officedocument.presentationml.slide+xml"/>
  <Override PartName="/ppt/slides/slide450.xml" ContentType="application/vnd.openxmlformats-officedocument.presentationml.slide+xml"/>
  <Override PartName="/ppt/slides/slide451.xml" ContentType="application/vnd.openxmlformats-officedocument.presentationml.slide+xml"/>
  <Override PartName="/ppt/slides/slide452.xml" ContentType="application/vnd.openxmlformats-officedocument.presentationml.slide+xml"/>
  <Override PartName="/ppt/slides/slide453.xml" ContentType="application/vnd.openxmlformats-officedocument.presentationml.slide+xml"/>
  <Override PartName="/ppt/slides/slide454.xml" ContentType="application/vnd.openxmlformats-officedocument.presentationml.slide+xml"/>
  <Override PartName="/ppt/slides/slide455.xml" ContentType="application/vnd.openxmlformats-officedocument.presentationml.slide+xml"/>
  <Override PartName="/ppt/slides/slide456.xml" ContentType="application/vnd.openxmlformats-officedocument.presentationml.slide+xml"/>
  <Override PartName="/ppt/slides/slide457.xml" ContentType="application/vnd.openxmlformats-officedocument.presentationml.slide+xml"/>
  <Override PartName="/ppt/slides/slide458.xml" ContentType="application/vnd.openxmlformats-officedocument.presentationml.slide+xml"/>
  <Override PartName="/ppt/slides/slide459.xml" ContentType="application/vnd.openxmlformats-officedocument.presentationml.slide+xml"/>
  <Override PartName="/ppt/slides/slide460.xml" ContentType="application/vnd.openxmlformats-officedocument.presentationml.slide+xml"/>
  <Override PartName="/ppt/slides/slide461.xml" ContentType="application/vnd.openxmlformats-officedocument.presentationml.slide+xml"/>
  <Override PartName="/ppt/slides/slide462.xml" ContentType="application/vnd.openxmlformats-officedocument.presentationml.slide+xml"/>
  <Override PartName="/ppt/slides/slide463.xml" ContentType="application/vnd.openxmlformats-officedocument.presentationml.slide+xml"/>
  <Override PartName="/ppt/slides/slide464.xml" ContentType="application/vnd.openxmlformats-officedocument.presentationml.slide+xml"/>
  <Override PartName="/ppt/slides/slide465.xml" ContentType="application/vnd.openxmlformats-officedocument.presentationml.slide+xml"/>
  <Override PartName="/ppt/slides/slide466.xml" ContentType="application/vnd.openxmlformats-officedocument.presentationml.slide+xml"/>
  <Override PartName="/ppt/slides/slide467.xml" ContentType="application/vnd.openxmlformats-officedocument.presentationml.slide+xml"/>
  <Override PartName="/ppt/slides/slide468.xml" ContentType="application/vnd.openxmlformats-officedocument.presentationml.slide+xml"/>
  <Override PartName="/ppt/slides/slide469.xml" ContentType="application/vnd.openxmlformats-officedocument.presentationml.slide+xml"/>
  <Override PartName="/ppt/slides/slide470.xml" ContentType="application/vnd.openxmlformats-officedocument.presentationml.slide+xml"/>
  <Override PartName="/ppt/slides/slide471.xml" ContentType="application/vnd.openxmlformats-officedocument.presentationml.slide+xml"/>
  <Override PartName="/ppt/slides/slide472.xml" ContentType="application/vnd.openxmlformats-officedocument.presentationml.slide+xml"/>
  <Override PartName="/ppt/slides/slide473.xml" ContentType="application/vnd.openxmlformats-officedocument.presentationml.slide+xml"/>
  <Override PartName="/ppt/slides/slide474.xml" ContentType="application/vnd.openxmlformats-officedocument.presentationml.slide+xml"/>
  <Override PartName="/ppt/slides/slide475.xml" ContentType="application/vnd.openxmlformats-officedocument.presentationml.slide+xml"/>
  <Override PartName="/ppt/slides/slide476.xml" ContentType="application/vnd.openxmlformats-officedocument.presentationml.slide+xml"/>
  <Override PartName="/ppt/slides/slide477.xml" ContentType="application/vnd.openxmlformats-officedocument.presentationml.slide+xml"/>
  <Override PartName="/ppt/slides/slide478.xml" ContentType="application/vnd.openxmlformats-officedocument.presentationml.slide+xml"/>
  <Override PartName="/ppt/slides/slide479.xml" ContentType="application/vnd.openxmlformats-officedocument.presentationml.slide+xml"/>
  <Override PartName="/ppt/slides/slide480.xml" ContentType="application/vnd.openxmlformats-officedocument.presentationml.slide+xml"/>
  <Override PartName="/ppt/slides/slide481.xml" ContentType="application/vnd.openxmlformats-officedocument.presentationml.slide+xml"/>
  <Override PartName="/ppt/slides/slide482.xml" ContentType="application/vnd.openxmlformats-officedocument.presentationml.slide+xml"/>
  <Override PartName="/ppt/slides/slide483.xml" ContentType="application/vnd.openxmlformats-officedocument.presentationml.slide+xml"/>
  <Override PartName="/ppt/slides/slide484.xml" ContentType="application/vnd.openxmlformats-officedocument.presentationml.slide+xml"/>
  <Override PartName="/ppt/slides/slide485.xml" ContentType="application/vnd.openxmlformats-officedocument.presentationml.slide+xml"/>
  <Override PartName="/ppt/slides/slide486.xml" ContentType="application/vnd.openxmlformats-officedocument.presentationml.slide+xml"/>
  <Override PartName="/ppt/slides/slide487.xml" ContentType="application/vnd.openxmlformats-officedocument.presentationml.slide+xml"/>
  <Override PartName="/ppt/slides/slide48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90"/>
  </p:notesMasterIdLst>
  <p:sldIdLst>
    <p:sldId id="925" r:id="rId2"/>
    <p:sldId id="256" r:id="rId3"/>
    <p:sldId id="350" r:id="rId4"/>
    <p:sldId id="639" r:id="rId5"/>
    <p:sldId id="638" r:id="rId6"/>
    <p:sldId id="343" r:id="rId7"/>
    <p:sldId id="641" r:id="rId8"/>
    <p:sldId id="640" r:id="rId9"/>
    <p:sldId id="262" r:id="rId10"/>
    <p:sldId id="643" r:id="rId11"/>
    <p:sldId id="642" r:id="rId12"/>
    <p:sldId id="275" r:id="rId13"/>
    <p:sldId id="645" r:id="rId14"/>
    <p:sldId id="644" r:id="rId15"/>
    <p:sldId id="646" r:id="rId16"/>
    <p:sldId id="276" r:id="rId17"/>
    <p:sldId id="647" r:id="rId18"/>
    <p:sldId id="265" r:id="rId19"/>
    <p:sldId id="649" r:id="rId20"/>
    <p:sldId id="648" r:id="rId21"/>
    <p:sldId id="263" r:id="rId22"/>
    <p:sldId id="651" r:id="rId23"/>
    <p:sldId id="650" r:id="rId24"/>
    <p:sldId id="295" r:id="rId25"/>
    <p:sldId id="653" r:id="rId26"/>
    <p:sldId id="652" r:id="rId27"/>
    <p:sldId id="278" r:id="rId28"/>
    <p:sldId id="654" r:id="rId29"/>
    <p:sldId id="655" r:id="rId30"/>
    <p:sldId id="323" r:id="rId31"/>
    <p:sldId id="657" r:id="rId32"/>
    <p:sldId id="656" r:id="rId33"/>
    <p:sldId id="285" r:id="rId34"/>
    <p:sldId id="574" r:id="rId35"/>
    <p:sldId id="575" r:id="rId36"/>
    <p:sldId id="576" r:id="rId37"/>
    <p:sldId id="268" r:id="rId38"/>
    <p:sldId id="277" r:id="rId39"/>
    <p:sldId id="658" r:id="rId40"/>
    <p:sldId id="659" r:id="rId41"/>
    <p:sldId id="660" r:id="rId42"/>
    <p:sldId id="273" r:id="rId43"/>
    <p:sldId id="661" r:id="rId44"/>
    <p:sldId id="258" r:id="rId45"/>
    <p:sldId id="663" r:id="rId46"/>
    <p:sldId id="662" r:id="rId47"/>
    <p:sldId id="272" r:id="rId48"/>
    <p:sldId id="664" r:id="rId49"/>
    <p:sldId id="665" r:id="rId50"/>
    <p:sldId id="269" r:id="rId51"/>
    <p:sldId id="667" r:id="rId52"/>
    <p:sldId id="666" r:id="rId53"/>
    <p:sldId id="260" r:id="rId54"/>
    <p:sldId id="669" r:id="rId55"/>
    <p:sldId id="668" r:id="rId56"/>
    <p:sldId id="259" r:id="rId57"/>
    <p:sldId id="670" r:id="rId58"/>
    <p:sldId id="671" r:id="rId59"/>
    <p:sldId id="264" r:id="rId60"/>
    <p:sldId id="673" r:id="rId61"/>
    <p:sldId id="672" r:id="rId62"/>
    <p:sldId id="297" r:id="rId63"/>
    <p:sldId id="674" r:id="rId64"/>
    <p:sldId id="675" r:id="rId65"/>
    <p:sldId id="456" r:id="rId66"/>
    <p:sldId id="676" r:id="rId67"/>
    <p:sldId id="677" r:id="rId68"/>
    <p:sldId id="284" r:id="rId69"/>
    <p:sldId id="577" r:id="rId70"/>
    <p:sldId id="578" r:id="rId71"/>
    <p:sldId id="579" r:id="rId72"/>
    <p:sldId id="580" r:id="rId73"/>
    <p:sldId id="581" r:id="rId74"/>
    <p:sldId id="290" r:id="rId75"/>
    <p:sldId id="257" r:id="rId76"/>
    <p:sldId id="679" r:id="rId77"/>
    <p:sldId id="678" r:id="rId78"/>
    <p:sldId id="296" r:id="rId79"/>
    <p:sldId id="681" r:id="rId80"/>
    <p:sldId id="682" r:id="rId81"/>
    <p:sldId id="274" r:id="rId82"/>
    <p:sldId id="683" r:id="rId83"/>
    <p:sldId id="684" r:id="rId84"/>
    <p:sldId id="271" r:id="rId85"/>
    <p:sldId id="686" r:id="rId86"/>
    <p:sldId id="685" r:id="rId87"/>
    <p:sldId id="261" r:id="rId88"/>
    <p:sldId id="687" r:id="rId89"/>
    <p:sldId id="688" r:id="rId90"/>
    <p:sldId id="322" r:id="rId91"/>
    <p:sldId id="690" r:id="rId92"/>
    <p:sldId id="689" r:id="rId93"/>
    <p:sldId id="325" r:id="rId94"/>
    <p:sldId id="692" r:id="rId95"/>
    <p:sldId id="691" r:id="rId96"/>
    <p:sldId id="326" r:id="rId97"/>
    <p:sldId id="694" r:id="rId98"/>
    <p:sldId id="693" r:id="rId99"/>
    <p:sldId id="291" r:id="rId100"/>
    <p:sldId id="696" r:id="rId101"/>
    <p:sldId id="695" r:id="rId102"/>
    <p:sldId id="444" r:id="rId103"/>
    <p:sldId id="697" r:id="rId104"/>
    <p:sldId id="698" r:id="rId105"/>
    <p:sldId id="282" r:id="rId106"/>
    <p:sldId id="582" r:id="rId107"/>
    <p:sldId id="583" r:id="rId108"/>
    <p:sldId id="584" r:id="rId109"/>
    <p:sldId id="585" r:id="rId110"/>
    <p:sldId id="586" r:id="rId111"/>
    <p:sldId id="310" r:id="rId112"/>
    <p:sldId id="324" r:id="rId113"/>
    <p:sldId id="700" r:id="rId114"/>
    <p:sldId id="699" r:id="rId115"/>
    <p:sldId id="299" r:id="rId116"/>
    <p:sldId id="702" r:id="rId117"/>
    <p:sldId id="701" r:id="rId118"/>
    <p:sldId id="314" r:id="rId119"/>
    <p:sldId id="704" r:id="rId120"/>
    <p:sldId id="703" r:id="rId121"/>
    <p:sldId id="270" r:id="rId122"/>
    <p:sldId id="706" r:id="rId123"/>
    <p:sldId id="705" r:id="rId124"/>
    <p:sldId id="313" r:id="rId125"/>
    <p:sldId id="708" r:id="rId126"/>
    <p:sldId id="707" r:id="rId127"/>
    <p:sldId id="312" r:id="rId128"/>
    <p:sldId id="709" r:id="rId129"/>
    <p:sldId id="710" r:id="rId130"/>
    <p:sldId id="315" r:id="rId131"/>
    <p:sldId id="712" r:id="rId132"/>
    <p:sldId id="711" r:id="rId133"/>
    <p:sldId id="552" r:id="rId134"/>
    <p:sldId id="714" r:id="rId135"/>
    <p:sldId id="713" r:id="rId136"/>
    <p:sldId id="317" r:id="rId137"/>
    <p:sldId id="716" r:id="rId138"/>
    <p:sldId id="715" r:id="rId139"/>
    <p:sldId id="553" r:id="rId140"/>
    <p:sldId id="718" r:id="rId141"/>
    <p:sldId id="717" r:id="rId142"/>
    <p:sldId id="281" r:id="rId143"/>
    <p:sldId id="587" r:id="rId144"/>
    <p:sldId id="588" r:id="rId145"/>
    <p:sldId id="589" r:id="rId146"/>
    <p:sldId id="590" r:id="rId147"/>
    <p:sldId id="591" r:id="rId148"/>
    <p:sldId id="336" r:id="rId149"/>
    <p:sldId id="302" r:id="rId150"/>
    <p:sldId id="720" r:id="rId151"/>
    <p:sldId id="719" r:id="rId152"/>
    <p:sldId id="318" r:id="rId153"/>
    <p:sldId id="722" r:id="rId154"/>
    <p:sldId id="721" r:id="rId155"/>
    <p:sldId id="723" r:id="rId156"/>
    <p:sldId id="725" r:id="rId157"/>
    <p:sldId id="724" r:id="rId158"/>
    <p:sldId id="292" r:id="rId159"/>
    <p:sldId id="727" r:id="rId160"/>
    <p:sldId id="726" r:id="rId161"/>
    <p:sldId id="293" r:id="rId162"/>
    <p:sldId id="729" r:id="rId163"/>
    <p:sldId id="728" r:id="rId164"/>
    <p:sldId id="411" r:id="rId165"/>
    <p:sldId id="731" r:id="rId166"/>
    <p:sldId id="730" r:id="rId167"/>
    <p:sldId id="298" r:id="rId168"/>
    <p:sldId id="733" r:id="rId169"/>
    <p:sldId id="732" r:id="rId170"/>
    <p:sldId id="303" r:id="rId171"/>
    <p:sldId id="735" r:id="rId172"/>
    <p:sldId id="734" r:id="rId173"/>
    <p:sldId id="554" r:id="rId174"/>
    <p:sldId id="736" r:id="rId175"/>
    <p:sldId id="737" r:id="rId176"/>
    <p:sldId id="555" r:id="rId177"/>
    <p:sldId id="739" r:id="rId178"/>
    <p:sldId id="738" r:id="rId179"/>
    <p:sldId id="280" r:id="rId180"/>
    <p:sldId id="592" r:id="rId181"/>
    <p:sldId id="593" r:id="rId182"/>
    <p:sldId id="594" r:id="rId183"/>
    <p:sldId id="595" r:id="rId184"/>
    <p:sldId id="596" r:id="rId185"/>
    <p:sldId id="363" r:id="rId186"/>
    <p:sldId id="319" r:id="rId187"/>
    <p:sldId id="741" r:id="rId188"/>
    <p:sldId id="740" r:id="rId189"/>
    <p:sldId id="556" r:id="rId190"/>
    <p:sldId id="743" r:id="rId191"/>
    <p:sldId id="742" r:id="rId192"/>
    <p:sldId id="311" r:id="rId193"/>
    <p:sldId id="745" r:id="rId194"/>
    <p:sldId id="744" r:id="rId195"/>
    <p:sldId id="329" r:id="rId196"/>
    <p:sldId id="747" r:id="rId197"/>
    <p:sldId id="746" r:id="rId198"/>
    <p:sldId id="347" r:id="rId199"/>
    <p:sldId id="748" r:id="rId200"/>
    <p:sldId id="749" r:id="rId201"/>
    <p:sldId id="301" r:id="rId202"/>
    <p:sldId id="751" r:id="rId203"/>
    <p:sldId id="750" r:id="rId204"/>
    <p:sldId id="321" r:id="rId205"/>
    <p:sldId id="753" r:id="rId206"/>
    <p:sldId id="752" r:id="rId207"/>
    <p:sldId id="557" r:id="rId208"/>
    <p:sldId id="755" r:id="rId209"/>
    <p:sldId id="754" r:id="rId210"/>
    <p:sldId id="558" r:id="rId211"/>
    <p:sldId id="757" r:id="rId212"/>
    <p:sldId id="756" r:id="rId213"/>
    <p:sldId id="448" r:id="rId214"/>
    <p:sldId id="759" r:id="rId215"/>
    <p:sldId id="758" r:id="rId216"/>
    <p:sldId id="279" r:id="rId217"/>
    <p:sldId id="597" r:id="rId218"/>
    <p:sldId id="598" r:id="rId219"/>
    <p:sldId id="599" r:id="rId220"/>
    <p:sldId id="600" r:id="rId221"/>
    <p:sldId id="601" r:id="rId222"/>
    <p:sldId id="370" r:id="rId223"/>
    <p:sldId id="266" r:id="rId224"/>
    <p:sldId id="760" r:id="rId225"/>
    <p:sldId id="761" r:id="rId226"/>
    <p:sldId id="559" r:id="rId227"/>
    <p:sldId id="763" r:id="rId228"/>
    <p:sldId id="762" r:id="rId229"/>
    <p:sldId id="446" r:id="rId230"/>
    <p:sldId id="765" r:id="rId231"/>
    <p:sldId id="764" r:id="rId232"/>
    <p:sldId id="300" r:id="rId233"/>
    <p:sldId id="767" r:id="rId234"/>
    <p:sldId id="766" r:id="rId235"/>
    <p:sldId id="560" r:id="rId236"/>
    <p:sldId id="769" r:id="rId237"/>
    <p:sldId id="768" r:id="rId238"/>
    <p:sldId id="327" r:id="rId239"/>
    <p:sldId id="770" r:id="rId240"/>
    <p:sldId id="771" r:id="rId241"/>
    <p:sldId id="561" r:id="rId242"/>
    <p:sldId id="772" r:id="rId243"/>
    <p:sldId id="773" r:id="rId244"/>
    <p:sldId id="562" r:id="rId245"/>
    <p:sldId id="774" r:id="rId246"/>
    <p:sldId id="775" r:id="rId247"/>
    <p:sldId id="518" r:id="rId248"/>
    <p:sldId id="776" r:id="rId249"/>
    <p:sldId id="777" r:id="rId250"/>
    <p:sldId id="563" r:id="rId251"/>
    <p:sldId id="779" r:id="rId252"/>
    <p:sldId id="778" r:id="rId253"/>
    <p:sldId id="267" r:id="rId254"/>
    <p:sldId id="602" r:id="rId255"/>
    <p:sldId id="603" r:id="rId256"/>
    <p:sldId id="604" r:id="rId257"/>
    <p:sldId id="605" r:id="rId258"/>
    <p:sldId id="606" r:id="rId259"/>
    <p:sldId id="382" r:id="rId260"/>
    <p:sldId id="508" r:id="rId261"/>
    <p:sldId id="875" r:id="rId262"/>
    <p:sldId id="874" r:id="rId263"/>
    <p:sldId id="447" r:id="rId264"/>
    <p:sldId id="873" r:id="rId265"/>
    <p:sldId id="872" r:id="rId266"/>
    <p:sldId id="449" r:id="rId267"/>
    <p:sldId id="871" r:id="rId268"/>
    <p:sldId id="870" r:id="rId269"/>
    <p:sldId id="294" r:id="rId270"/>
    <p:sldId id="869" r:id="rId271"/>
    <p:sldId id="868" r:id="rId272"/>
    <p:sldId id="564" r:id="rId273"/>
    <p:sldId id="867" r:id="rId274"/>
    <p:sldId id="866" r:id="rId275"/>
    <p:sldId id="565" r:id="rId276"/>
    <p:sldId id="865" r:id="rId277"/>
    <p:sldId id="864" r:id="rId278"/>
    <p:sldId id="450" r:id="rId279"/>
    <p:sldId id="863" r:id="rId280"/>
    <p:sldId id="862" r:id="rId281"/>
    <p:sldId id="537" r:id="rId282"/>
    <p:sldId id="861" r:id="rId283"/>
    <p:sldId id="860" r:id="rId284"/>
    <p:sldId id="445" r:id="rId285"/>
    <p:sldId id="859" r:id="rId286"/>
    <p:sldId id="858" r:id="rId287"/>
    <p:sldId id="566" r:id="rId288"/>
    <p:sldId id="857" r:id="rId289"/>
    <p:sldId id="856" r:id="rId290"/>
    <p:sldId id="421" r:id="rId291"/>
    <p:sldId id="607" r:id="rId292"/>
    <p:sldId id="608" r:id="rId293"/>
    <p:sldId id="609" r:id="rId294"/>
    <p:sldId id="610" r:id="rId295"/>
    <p:sldId id="611" r:id="rId296"/>
    <p:sldId id="405" r:id="rId297"/>
    <p:sldId id="425" r:id="rId298"/>
    <p:sldId id="838" r:id="rId299"/>
    <p:sldId id="837" r:id="rId300"/>
    <p:sldId id="426" r:id="rId301"/>
    <p:sldId id="840" r:id="rId302"/>
    <p:sldId id="839" r:id="rId303"/>
    <p:sldId id="427" r:id="rId304"/>
    <p:sldId id="842" r:id="rId305"/>
    <p:sldId id="841" r:id="rId306"/>
    <p:sldId id="428" r:id="rId307"/>
    <p:sldId id="843" r:id="rId308"/>
    <p:sldId id="844" r:id="rId309"/>
    <p:sldId id="429" r:id="rId310"/>
    <p:sldId id="846" r:id="rId311"/>
    <p:sldId id="845" r:id="rId312"/>
    <p:sldId id="430" r:id="rId313"/>
    <p:sldId id="848" r:id="rId314"/>
    <p:sldId id="847" r:id="rId315"/>
    <p:sldId id="438" r:id="rId316"/>
    <p:sldId id="850" r:id="rId317"/>
    <p:sldId id="851" r:id="rId318"/>
    <p:sldId id="439" r:id="rId319"/>
    <p:sldId id="852" r:id="rId320"/>
    <p:sldId id="853" r:id="rId321"/>
    <p:sldId id="440" r:id="rId322"/>
    <p:sldId id="855" r:id="rId323"/>
    <p:sldId id="854" r:id="rId324"/>
    <p:sldId id="441" r:id="rId325"/>
    <p:sldId id="835" r:id="rId326"/>
    <p:sldId id="836" r:id="rId327"/>
    <p:sldId id="442" r:id="rId328"/>
    <p:sldId id="833" r:id="rId329"/>
    <p:sldId id="834" r:id="rId330"/>
    <p:sldId id="423" r:id="rId331"/>
    <p:sldId id="374" r:id="rId332"/>
    <p:sldId id="832" r:id="rId333"/>
    <p:sldId id="831" r:id="rId334"/>
    <p:sldId id="352" r:id="rId335"/>
    <p:sldId id="811" r:id="rId336"/>
    <p:sldId id="810" r:id="rId337"/>
    <p:sldId id="567" r:id="rId338"/>
    <p:sldId id="809" r:id="rId339"/>
    <p:sldId id="830" r:id="rId340"/>
    <p:sldId id="443" r:id="rId341"/>
    <p:sldId id="808" r:id="rId342"/>
    <p:sldId id="829" r:id="rId343"/>
    <p:sldId id="349" r:id="rId344"/>
    <p:sldId id="807" r:id="rId345"/>
    <p:sldId id="828" r:id="rId346"/>
    <p:sldId id="568" r:id="rId347"/>
    <p:sldId id="806" r:id="rId348"/>
    <p:sldId id="827" r:id="rId349"/>
    <p:sldId id="328" r:id="rId350"/>
    <p:sldId id="805" r:id="rId351"/>
    <p:sldId id="826" r:id="rId352"/>
    <p:sldId id="569" r:id="rId353"/>
    <p:sldId id="804" r:id="rId354"/>
    <p:sldId id="825" r:id="rId355"/>
    <p:sldId id="316" r:id="rId356"/>
    <p:sldId id="803" r:id="rId357"/>
    <p:sldId id="824" r:id="rId358"/>
    <p:sldId id="348" r:id="rId359"/>
    <p:sldId id="802" r:id="rId360"/>
    <p:sldId id="812" r:id="rId361"/>
    <p:sldId id="437" r:id="rId362"/>
    <p:sldId id="532" r:id="rId363"/>
    <p:sldId id="801" r:id="rId364"/>
    <p:sldId id="823" r:id="rId365"/>
    <p:sldId id="530" r:id="rId366"/>
    <p:sldId id="800" r:id="rId367"/>
    <p:sldId id="822" r:id="rId368"/>
    <p:sldId id="531" r:id="rId369"/>
    <p:sldId id="799" r:id="rId370"/>
    <p:sldId id="821" r:id="rId371"/>
    <p:sldId id="570" r:id="rId372"/>
    <p:sldId id="798" r:id="rId373"/>
    <p:sldId id="820" r:id="rId374"/>
    <p:sldId id="571" r:id="rId375"/>
    <p:sldId id="797" r:id="rId376"/>
    <p:sldId id="819" r:id="rId377"/>
    <p:sldId id="492" r:id="rId378"/>
    <p:sldId id="796" r:id="rId379"/>
    <p:sldId id="818" r:id="rId380"/>
    <p:sldId id="522" r:id="rId381"/>
    <p:sldId id="795" r:id="rId382"/>
    <p:sldId id="817" r:id="rId383"/>
    <p:sldId id="468" r:id="rId384"/>
    <p:sldId id="794" r:id="rId385"/>
    <p:sldId id="816" r:id="rId386"/>
    <p:sldId id="528" r:id="rId387"/>
    <p:sldId id="793" r:id="rId388"/>
    <p:sldId id="815" r:id="rId389"/>
    <p:sldId id="466" r:id="rId390"/>
    <p:sldId id="814" r:id="rId391"/>
    <p:sldId id="897" r:id="rId392"/>
    <p:sldId id="451" r:id="rId393"/>
    <p:sldId id="393" r:id="rId394"/>
    <p:sldId id="876" r:id="rId395"/>
    <p:sldId id="898" r:id="rId396"/>
    <p:sldId id="572" r:id="rId397"/>
    <p:sldId id="877" r:id="rId398"/>
    <p:sldId id="899" r:id="rId399"/>
    <p:sldId id="789" r:id="rId400"/>
    <p:sldId id="878" r:id="rId401"/>
    <p:sldId id="900" r:id="rId402"/>
    <p:sldId id="465" r:id="rId403"/>
    <p:sldId id="879" r:id="rId404"/>
    <p:sldId id="901" r:id="rId405"/>
    <p:sldId id="529" r:id="rId406"/>
    <p:sldId id="880" r:id="rId407"/>
    <p:sldId id="902" r:id="rId408"/>
    <p:sldId id="538" r:id="rId409"/>
    <p:sldId id="881" r:id="rId410"/>
    <p:sldId id="903" r:id="rId411"/>
    <p:sldId id="539" r:id="rId412"/>
    <p:sldId id="882" r:id="rId413"/>
    <p:sldId id="904" r:id="rId414"/>
    <p:sldId id="533" r:id="rId415"/>
    <p:sldId id="883" r:id="rId416"/>
    <p:sldId id="573" r:id="rId417"/>
    <p:sldId id="884" r:id="rId418"/>
    <p:sldId id="905" r:id="rId419"/>
    <p:sldId id="534" r:id="rId420"/>
    <p:sldId id="781" r:id="rId421"/>
    <p:sldId id="536" r:id="rId422"/>
    <p:sldId id="813" r:id="rId423"/>
    <p:sldId id="469" r:id="rId424"/>
    <p:sldId id="460" r:id="rId425"/>
    <p:sldId id="461" r:id="rId426"/>
    <p:sldId id="459" r:id="rId427"/>
    <p:sldId id="458" r:id="rId428"/>
    <p:sldId id="457" r:id="rId429"/>
    <p:sldId id="612" r:id="rId430"/>
    <p:sldId id="613" r:id="rId431"/>
    <p:sldId id="614" r:id="rId432"/>
    <p:sldId id="540" r:id="rId433"/>
    <p:sldId id="541" r:id="rId434"/>
    <p:sldId id="542" r:id="rId435"/>
    <p:sldId id="543" r:id="rId436"/>
    <p:sldId id="544" r:id="rId437"/>
    <p:sldId id="545" r:id="rId438"/>
    <p:sldId id="546" r:id="rId439"/>
    <p:sldId id="547" r:id="rId440"/>
    <p:sldId id="548" r:id="rId441"/>
    <p:sldId id="549" r:id="rId442"/>
    <p:sldId id="550" r:id="rId443"/>
    <p:sldId id="551" r:id="rId444"/>
    <p:sldId id="628" r:id="rId445"/>
    <p:sldId id="615" r:id="rId446"/>
    <p:sldId id="885" r:id="rId447"/>
    <p:sldId id="922" r:id="rId448"/>
    <p:sldId id="886" r:id="rId449"/>
    <p:sldId id="921" r:id="rId450"/>
    <p:sldId id="920" r:id="rId451"/>
    <p:sldId id="617" r:id="rId452"/>
    <p:sldId id="887" r:id="rId453"/>
    <p:sldId id="919" r:id="rId454"/>
    <p:sldId id="618" r:id="rId455"/>
    <p:sldId id="888" r:id="rId456"/>
    <p:sldId id="918" r:id="rId457"/>
    <p:sldId id="619" r:id="rId458"/>
    <p:sldId id="889" r:id="rId459"/>
    <p:sldId id="917" r:id="rId460"/>
    <p:sldId id="620" r:id="rId461"/>
    <p:sldId id="915" r:id="rId462"/>
    <p:sldId id="916" r:id="rId463"/>
    <p:sldId id="621" r:id="rId464"/>
    <p:sldId id="891" r:id="rId465"/>
    <p:sldId id="914" r:id="rId466"/>
    <p:sldId id="892" r:id="rId467"/>
    <p:sldId id="912" r:id="rId468"/>
    <p:sldId id="913" r:id="rId469"/>
    <p:sldId id="623" r:id="rId470"/>
    <p:sldId id="910" r:id="rId471"/>
    <p:sldId id="911" r:id="rId472"/>
    <p:sldId id="894" r:id="rId473"/>
    <p:sldId id="909" r:id="rId474"/>
    <p:sldId id="908" r:id="rId475"/>
    <p:sldId id="625" r:id="rId476"/>
    <p:sldId id="895" r:id="rId477"/>
    <p:sldId id="907" r:id="rId478"/>
    <p:sldId id="626" r:id="rId479"/>
    <p:sldId id="896" r:id="rId480"/>
    <p:sldId id="906" r:id="rId481"/>
    <p:sldId id="629" r:id="rId482"/>
    <p:sldId id="630" r:id="rId483"/>
    <p:sldId id="631" r:id="rId484"/>
    <p:sldId id="632" r:id="rId485"/>
    <p:sldId id="633" r:id="rId486"/>
    <p:sldId id="634" r:id="rId487"/>
    <p:sldId id="635" r:id="rId488"/>
    <p:sldId id="924" r:id="rId48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5D0C9"/>
    <a:srgbClr val="716557"/>
    <a:srgbClr val="F7CEAD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532" autoAdjust="0"/>
    <p:restoredTop sz="93962" autoAdjust="0"/>
  </p:normalViewPr>
  <p:slideViewPr>
    <p:cSldViewPr snapToGrid="0">
      <p:cViewPr varScale="1">
        <p:scale>
          <a:sx n="55" d="100"/>
          <a:sy n="55" d="100"/>
        </p:scale>
        <p:origin x="78" y="9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324" Type="http://schemas.openxmlformats.org/officeDocument/2006/relationships/slide" Target="slides/slide323.xml"/><Relationship Id="rId366" Type="http://schemas.openxmlformats.org/officeDocument/2006/relationships/slide" Target="slides/slide365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433" Type="http://schemas.openxmlformats.org/officeDocument/2006/relationships/slide" Target="slides/slide432.xml"/><Relationship Id="rId268" Type="http://schemas.openxmlformats.org/officeDocument/2006/relationships/slide" Target="slides/slide267.xml"/><Relationship Id="rId475" Type="http://schemas.openxmlformats.org/officeDocument/2006/relationships/slide" Target="slides/slide474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335" Type="http://schemas.openxmlformats.org/officeDocument/2006/relationships/slide" Target="slides/slide334.xml"/><Relationship Id="rId377" Type="http://schemas.openxmlformats.org/officeDocument/2006/relationships/slide" Target="slides/slide376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402" Type="http://schemas.openxmlformats.org/officeDocument/2006/relationships/slide" Target="slides/slide401.xml"/><Relationship Id="rId279" Type="http://schemas.openxmlformats.org/officeDocument/2006/relationships/slide" Target="slides/slide278.xml"/><Relationship Id="rId444" Type="http://schemas.openxmlformats.org/officeDocument/2006/relationships/slide" Target="slides/slide443.xml"/><Relationship Id="rId486" Type="http://schemas.openxmlformats.org/officeDocument/2006/relationships/slide" Target="slides/slide485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346" Type="http://schemas.openxmlformats.org/officeDocument/2006/relationships/slide" Target="slides/slide345.xml"/><Relationship Id="rId388" Type="http://schemas.openxmlformats.org/officeDocument/2006/relationships/slide" Target="slides/slide387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413" Type="http://schemas.openxmlformats.org/officeDocument/2006/relationships/slide" Target="slides/slide412.xml"/><Relationship Id="rId248" Type="http://schemas.openxmlformats.org/officeDocument/2006/relationships/slide" Target="slides/slide247.xml"/><Relationship Id="rId455" Type="http://schemas.openxmlformats.org/officeDocument/2006/relationships/slide" Target="slides/slide454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315" Type="http://schemas.openxmlformats.org/officeDocument/2006/relationships/slide" Target="slides/slide314.xml"/><Relationship Id="rId357" Type="http://schemas.openxmlformats.org/officeDocument/2006/relationships/slide" Target="slides/slide356.xml"/><Relationship Id="rId54" Type="http://schemas.openxmlformats.org/officeDocument/2006/relationships/slide" Target="slides/slide53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217" Type="http://schemas.openxmlformats.org/officeDocument/2006/relationships/slide" Target="slides/slide216.xml"/><Relationship Id="rId399" Type="http://schemas.openxmlformats.org/officeDocument/2006/relationships/slide" Target="slides/slide398.xml"/><Relationship Id="rId259" Type="http://schemas.openxmlformats.org/officeDocument/2006/relationships/slide" Target="slides/slide258.xml"/><Relationship Id="rId424" Type="http://schemas.openxmlformats.org/officeDocument/2006/relationships/slide" Target="slides/slide423.xml"/><Relationship Id="rId466" Type="http://schemas.openxmlformats.org/officeDocument/2006/relationships/slide" Target="slides/slide46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326" Type="http://schemas.openxmlformats.org/officeDocument/2006/relationships/slide" Target="slides/slide325.xml"/><Relationship Id="rId65" Type="http://schemas.openxmlformats.org/officeDocument/2006/relationships/slide" Target="slides/slide64.xml"/><Relationship Id="rId130" Type="http://schemas.openxmlformats.org/officeDocument/2006/relationships/slide" Target="slides/slide129.xml"/><Relationship Id="rId368" Type="http://schemas.openxmlformats.org/officeDocument/2006/relationships/slide" Target="slides/slide367.xml"/><Relationship Id="rId172" Type="http://schemas.openxmlformats.org/officeDocument/2006/relationships/slide" Target="slides/slide171.xml"/><Relationship Id="rId228" Type="http://schemas.openxmlformats.org/officeDocument/2006/relationships/slide" Target="slides/slide227.xml"/><Relationship Id="rId435" Type="http://schemas.openxmlformats.org/officeDocument/2006/relationships/slide" Target="slides/slide434.xml"/><Relationship Id="rId477" Type="http://schemas.openxmlformats.org/officeDocument/2006/relationships/slide" Target="slides/slide476.xml"/><Relationship Id="rId281" Type="http://schemas.openxmlformats.org/officeDocument/2006/relationships/slide" Target="slides/slide280.xml"/><Relationship Id="rId337" Type="http://schemas.openxmlformats.org/officeDocument/2006/relationships/slide" Target="slides/slide336.xml"/><Relationship Id="rId34" Type="http://schemas.openxmlformats.org/officeDocument/2006/relationships/slide" Target="slides/slide33.xml"/><Relationship Id="rId76" Type="http://schemas.openxmlformats.org/officeDocument/2006/relationships/slide" Target="slides/slide75.xml"/><Relationship Id="rId141" Type="http://schemas.openxmlformats.org/officeDocument/2006/relationships/slide" Target="slides/slide140.xml"/><Relationship Id="rId379" Type="http://schemas.openxmlformats.org/officeDocument/2006/relationships/slide" Target="slides/slide378.xml"/><Relationship Id="rId7" Type="http://schemas.openxmlformats.org/officeDocument/2006/relationships/slide" Target="slides/slide6.xml"/><Relationship Id="rId183" Type="http://schemas.openxmlformats.org/officeDocument/2006/relationships/slide" Target="slides/slide182.xml"/><Relationship Id="rId239" Type="http://schemas.openxmlformats.org/officeDocument/2006/relationships/slide" Target="slides/slide238.xml"/><Relationship Id="rId390" Type="http://schemas.openxmlformats.org/officeDocument/2006/relationships/slide" Target="slides/slide389.xml"/><Relationship Id="rId404" Type="http://schemas.openxmlformats.org/officeDocument/2006/relationships/slide" Target="slides/slide403.xml"/><Relationship Id="rId446" Type="http://schemas.openxmlformats.org/officeDocument/2006/relationships/slide" Target="slides/slide445.xml"/><Relationship Id="rId250" Type="http://schemas.openxmlformats.org/officeDocument/2006/relationships/slide" Target="slides/slide249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488" Type="http://schemas.openxmlformats.org/officeDocument/2006/relationships/slide" Target="slides/slide487.xml"/><Relationship Id="rId45" Type="http://schemas.openxmlformats.org/officeDocument/2006/relationships/slide" Target="slides/slide44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348" Type="http://schemas.openxmlformats.org/officeDocument/2006/relationships/slide" Target="slides/slide347.xml"/><Relationship Id="rId152" Type="http://schemas.openxmlformats.org/officeDocument/2006/relationships/slide" Target="slides/slide151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415" Type="http://schemas.openxmlformats.org/officeDocument/2006/relationships/slide" Target="slides/slide414.xml"/><Relationship Id="rId457" Type="http://schemas.openxmlformats.org/officeDocument/2006/relationships/slide" Target="slides/slide456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56" Type="http://schemas.openxmlformats.org/officeDocument/2006/relationships/slide" Target="slides/slide55.xml"/><Relationship Id="rId317" Type="http://schemas.openxmlformats.org/officeDocument/2006/relationships/slide" Target="slides/slide316.xml"/><Relationship Id="rId359" Type="http://schemas.openxmlformats.org/officeDocument/2006/relationships/slide" Target="slides/slide358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63" Type="http://schemas.openxmlformats.org/officeDocument/2006/relationships/slide" Target="slides/slide162.xml"/><Relationship Id="rId219" Type="http://schemas.openxmlformats.org/officeDocument/2006/relationships/slide" Target="slides/slide218.xml"/><Relationship Id="rId370" Type="http://schemas.openxmlformats.org/officeDocument/2006/relationships/slide" Target="slides/slide369.xml"/><Relationship Id="rId426" Type="http://schemas.openxmlformats.org/officeDocument/2006/relationships/slide" Target="slides/slide425.xml"/><Relationship Id="rId230" Type="http://schemas.openxmlformats.org/officeDocument/2006/relationships/slide" Target="slides/slide229.xml"/><Relationship Id="rId468" Type="http://schemas.openxmlformats.org/officeDocument/2006/relationships/slide" Target="slides/slide467.xml"/><Relationship Id="rId25" Type="http://schemas.openxmlformats.org/officeDocument/2006/relationships/slide" Target="slides/slide24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328" Type="http://schemas.openxmlformats.org/officeDocument/2006/relationships/slide" Target="slides/slide327.xml"/><Relationship Id="rId132" Type="http://schemas.openxmlformats.org/officeDocument/2006/relationships/slide" Target="slides/slide131.xml"/><Relationship Id="rId174" Type="http://schemas.openxmlformats.org/officeDocument/2006/relationships/slide" Target="slides/slide173.xml"/><Relationship Id="rId381" Type="http://schemas.openxmlformats.org/officeDocument/2006/relationships/slide" Target="slides/slide380.xml"/><Relationship Id="rId241" Type="http://schemas.openxmlformats.org/officeDocument/2006/relationships/slide" Target="slides/slide240.xml"/><Relationship Id="rId437" Type="http://schemas.openxmlformats.org/officeDocument/2006/relationships/slide" Target="slides/slide436.xml"/><Relationship Id="rId479" Type="http://schemas.openxmlformats.org/officeDocument/2006/relationships/slide" Target="slides/slide478.xml"/><Relationship Id="rId36" Type="http://schemas.openxmlformats.org/officeDocument/2006/relationships/slide" Target="slides/slide35.xml"/><Relationship Id="rId283" Type="http://schemas.openxmlformats.org/officeDocument/2006/relationships/slide" Target="slides/slide282.xml"/><Relationship Id="rId339" Type="http://schemas.openxmlformats.org/officeDocument/2006/relationships/slide" Target="slides/slide338.xml"/><Relationship Id="rId490" Type="http://schemas.openxmlformats.org/officeDocument/2006/relationships/notesMaster" Target="notesMasters/notesMaster1.xml"/><Relationship Id="rId78" Type="http://schemas.openxmlformats.org/officeDocument/2006/relationships/slide" Target="slides/slide77.xml"/><Relationship Id="rId101" Type="http://schemas.openxmlformats.org/officeDocument/2006/relationships/slide" Target="slides/slide100.xml"/><Relationship Id="rId143" Type="http://schemas.openxmlformats.org/officeDocument/2006/relationships/slide" Target="slides/slide142.xml"/><Relationship Id="rId185" Type="http://schemas.openxmlformats.org/officeDocument/2006/relationships/slide" Target="slides/slide184.xml"/><Relationship Id="rId350" Type="http://schemas.openxmlformats.org/officeDocument/2006/relationships/slide" Target="slides/slide349.xml"/><Relationship Id="rId406" Type="http://schemas.openxmlformats.org/officeDocument/2006/relationships/slide" Target="slides/slide405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392" Type="http://schemas.openxmlformats.org/officeDocument/2006/relationships/slide" Target="slides/slide391.xml"/><Relationship Id="rId448" Type="http://schemas.openxmlformats.org/officeDocument/2006/relationships/slide" Target="slides/slide447.xml"/><Relationship Id="rId252" Type="http://schemas.openxmlformats.org/officeDocument/2006/relationships/slide" Target="slides/slide251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47" Type="http://schemas.openxmlformats.org/officeDocument/2006/relationships/slide" Target="slides/slide46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54" Type="http://schemas.openxmlformats.org/officeDocument/2006/relationships/slide" Target="slides/slide153.xml"/><Relationship Id="rId361" Type="http://schemas.openxmlformats.org/officeDocument/2006/relationships/slide" Target="slides/slide360.xml"/><Relationship Id="rId196" Type="http://schemas.openxmlformats.org/officeDocument/2006/relationships/slide" Target="slides/slide195.xml"/><Relationship Id="rId417" Type="http://schemas.openxmlformats.org/officeDocument/2006/relationships/slide" Target="slides/slide416.xml"/><Relationship Id="rId459" Type="http://schemas.openxmlformats.org/officeDocument/2006/relationships/slide" Target="slides/slide458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63" Type="http://schemas.openxmlformats.org/officeDocument/2006/relationships/slide" Target="slides/slide262.xml"/><Relationship Id="rId319" Type="http://schemas.openxmlformats.org/officeDocument/2006/relationships/slide" Target="slides/slide318.xml"/><Relationship Id="rId470" Type="http://schemas.openxmlformats.org/officeDocument/2006/relationships/slide" Target="slides/slide469.xml"/><Relationship Id="rId58" Type="http://schemas.openxmlformats.org/officeDocument/2006/relationships/slide" Target="slides/slide57.xml"/><Relationship Id="rId123" Type="http://schemas.openxmlformats.org/officeDocument/2006/relationships/slide" Target="slides/slide122.xml"/><Relationship Id="rId330" Type="http://schemas.openxmlformats.org/officeDocument/2006/relationships/slide" Target="slides/slide329.xml"/><Relationship Id="rId165" Type="http://schemas.openxmlformats.org/officeDocument/2006/relationships/slide" Target="slides/slide164.xml"/><Relationship Id="rId372" Type="http://schemas.openxmlformats.org/officeDocument/2006/relationships/slide" Target="slides/slide371.xml"/><Relationship Id="rId428" Type="http://schemas.openxmlformats.org/officeDocument/2006/relationships/slide" Target="slides/slide427.xml"/><Relationship Id="rId232" Type="http://schemas.openxmlformats.org/officeDocument/2006/relationships/slide" Target="slides/slide231.xml"/><Relationship Id="rId274" Type="http://schemas.openxmlformats.org/officeDocument/2006/relationships/slide" Target="slides/slide273.xml"/><Relationship Id="rId481" Type="http://schemas.openxmlformats.org/officeDocument/2006/relationships/slide" Target="slides/slide480.xml"/><Relationship Id="rId27" Type="http://schemas.openxmlformats.org/officeDocument/2006/relationships/slide" Target="slides/slide26.xml"/><Relationship Id="rId69" Type="http://schemas.openxmlformats.org/officeDocument/2006/relationships/slide" Target="slides/slide68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76" Type="http://schemas.openxmlformats.org/officeDocument/2006/relationships/slide" Target="slides/slide175.xml"/><Relationship Id="rId341" Type="http://schemas.openxmlformats.org/officeDocument/2006/relationships/slide" Target="slides/slide340.xml"/><Relationship Id="rId383" Type="http://schemas.openxmlformats.org/officeDocument/2006/relationships/slide" Target="slides/slide382.xml"/><Relationship Id="rId439" Type="http://schemas.openxmlformats.org/officeDocument/2006/relationships/slide" Target="slides/slide438.xml"/><Relationship Id="rId201" Type="http://schemas.openxmlformats.org/officeDocument/2006/relationships/slide" Target="slides/slide200.xml"/><Relationship Id="rId243" Type="http://schemas.openxmlformats.org/officeDocument/2006/relationships/slide" Target="slides/slide242.xml"/><Relationship Id="rId285" Type="http://schemas.openxmlformats.org/officeDocument/2006/relationships/slide" Target="slides/slide284.xml"/><Relationship Id="rId450" Type="http://schemas.openxmlformats.org/officeDocument/2006/relationships/slide" Target="slides/slide449.xml"/><Relationship Id="rId38" Type="http://schemas.openxmlformats.org/officeDocument/2006/relationships/slide" Target="slides/slide37.xml"/><Relationship Id="rId103" Type="http://schemas.openxmlformats.org/officeDocument/2006/relationships/slide" Target="slides/slide102.xml"/><Relationship Id="rId310" Type="http://schemas.openxmlformats.org/officeDocument/2006/relationships/slide" Target="slides/slide309.xml"/><Relationship Id="rId492" Type="http://schemas.openxmlformats.org/officeDocument/2006/relationships/viewProps" Target="viewProps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87" Type="http://schemas.openxmlformats.org/officeDocument/2006/relationships/slide" Target="slides/slide186.xml"/><Relationship Id="rId352" Type="http://schemas.openxmlformats.org/officeDocument/2006/relationships/slide" Target="slides/slide351.xml"/><Relationship Id="rId394" Type="http://schemas.openxmlformats.org/officeDocument/2006/relationships/slide" Target="slides/slide393.xml"/><Relationship Id="rId408" Type="http://schemas.openxmlformats.org/officeDocument/2006/relationships/slide" Target="slides/slide407.xml"/><Relationship Id="rId212" Type="http://schemas.openxmlformats.org/officeDocument/2006/relationships/slide" Target="slides/slide211.xml"/><Relationship Id="rId254" Type="http://schemas.openxmlformats.org/officeDocument/2006/relationships/slide" Target="slides/slide253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96" Type="http://schemas.openxmlformats.org/officeDocument/2006/relationships/slide" Target="slides/slide295.xml"/><Relationship Id="rId461" Type="http://schemas.openxmlformats.org/officeDocument/2006/relationships/slide" Target="slides/slide460.xml"/><Relationship Id="rId60" Type="http://schemas.openxmlformats.org/officeDocument/2006/relationships/slide" Target="slides/slide59.xml"/><Relationship Id="rId156" Type="http://schemas.openxmlformats.org/officeDocument/2006/relationships/slide" Target="slides/slide155.xml"/><Relationship Id="rId198" Type="http://schemas.openxmlformats.org/officeDocument/2006/relationships/slide" Target="slides/slide197.xml"/><Relationship Id="rId321" Type="http://schemas.openxmlformats.org/officeDocument/2006/relationships/slide" Target="slides/slide320.xml"/><Relationship Id="rId363" Type="http://schemas.openxmlformats.org/officeDocument/2006/relationships/slide" Target="slides/slide362.xml"/><Relationship Id="rId419" Type="http://schemas.openxmlformats.org/officeDocument/2006/relationships/slide" Target="slides/slide418.xml"/><Relationship Id="rId223" Type="http://schemas.openxmlformats.org/officeDocument/2006/relationships/slide" Target="slides/slide222.xml"/><Relationship Id="rId430" Type="http://schemas.openxmlformats.org/officeDocument/2006/relationships/slide" Target="slides/slide429.xml"/><Relationship Id="rId18" Type="http://schemas.openxmlformats.org/officeDocument/2006/relationships/slide" Target="slides/slide17.xml"/><Relationship Id="rId265" Type="http://schemas.openxmlformats.org/officeDocument/2006/relationships/slide" Target="slides/slide264.xml"/><Relationship Id="rId472" Type="http://schemas.openxmlformats.org/officeDocument/2006/relationships/slide" Target="slides/slide471.xml"/><Relationship Id="rId125" Type="http://schemas.openxmlformats.org/officeDocument/2006/relationships/slide" Target="slides/slide124.xml"/><Relationship Id="rId167" Type="http://schemas.openxmlformats.org/officeDocument/2006/relationships/slide" Target="slides/slide166.xml"/><Relationship Id="rId332" Type="http://schemas.openxmlformats.org/officeDocument/2006/relationships/slide" Target="slides/slide331.xml"/><Relationship Id="rId374" Type="http://schemas.openxmlformats.org/officeDocument/2006/relationships/slide" Target="slides/slide373.xml"/><Relationship Id="rId71" Type="http://schemas.openxmlformats.org/officeDocument/2006/relationships/slide" Target="slides/slide70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76" Type="http://schemas.openxmlformats.org/officeDocument/2006/relationships/slide" Target="slides/slide275.xml"/><Relationship Id="rId441" Type="http://schemas.openxmlformats.org/officeDocument/2006/relationships/slide" Target="slides/slide440.xml"/><Relationship Id="rId483" Type="http://schemas.openxmlformats.org/officeDocument/2006/relationships/slide" Target="slides/slide482.xml"/><Relationship Id="rId40" Type="http://schemas.openxmlformats.org/officeDocument/2006/relationships/slide" Target="slides/slide39.xml"/><Relationship Id="rId136" Type="http://schemas.openxmlformats.org/officeDocument/2006/relationships/slide" Target="slides/slide135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343" Type="http://schemas.openxmlformats.org/officeDocument/2006/relationships/slide" Target="slides/slide342.xml"/><Relationship Id="rId82" Type="http://schemas.openxmlformats.org/officeDocument/2006/relationships/slide" Target="slides/slide81.xml"/><Relationship Id="rId203" Type="http://schemas.openxmlformats.org/officeDocument/2006/relationships/slide" Target="slides/slide202.xml"/><Relationship Id="rId385" Type="http://schemas.openxmlformats.org/officeDocument/2006/relationships/slide" Target="slides/slide384.xml"/><Relationship Id="rId245" Type="http://schemas.openxmlformats.org/officeDocument/2006/relationships/slide" Target="slides/slide244.xml"/><Relationship Id="rId287" Type="http://schemas.openxmlformats.org/officeDocument/2006/relationships/slide" Target="slides/slide286.xml"/><Relationship Id="rId410" Type="http://schemas.openxmlformats.org/officeDocument/2006/relationships/slide" Target="slides/slide409.xml"/><Relationship Id="rId452" Type="http://schemas.openxmlformats.org/officeDocument/2006/relationships/slide" Target="slides/slide451.xml"/><Relationship Id="rId494" Type="http://schemas.openxmlformats.org/officeDocument/2006/relationships/tableStyles" Target="tableStyles.xml"/><Relationship Id="rId105" Type="http://schemas.openxmlformats.org/officeDocument/2006/relationships/slide" Target="slides/slide104.xml"/><Relationship Id="rId147" Type="http://schemas.openxmlformats.org/officeDocument/2006/relationships/slide" Target="slides/slide146.xml"/><Relationship Id="rId312" Type="http://schemas.openxmlformats.org/officeDocument/2006/relationships/slide" Target="slides/slide311.xml"/><Relationship Id="rId354" Type="http://schemas.openxmlformats.org/officeDocument/2006/relationships/slide" Target="slides/slide353.xml"/><Relationship Id="rId51" Type="http://schemas.openxmlformats.org/officeDocument/2006/relationships/slide" Target="slides/slide50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96" Type="http://schemas.openxmlformats.org/officeDocument/2006/relationships/slide" Target="slides/slide395.xml"/><Relationship Id="rId214" Type="http://schemas.openxmlformats.org/officeDocument/2006/relationships/slide" Target="slides/slide213.xml"/><Relationship Id="rId256" Type="http://schemas.openxmlformats.org/officeDocument/2006/relationships/slide" Target="slides/slide255.xml"/><Relationship Id="rId298" Type="http://schemas.openxmlformats.org/officeDocument/2006/relationships/slide" Target="slides/slide297.xml"/><Relationship Id="rId421" Type="http://schemas.openxmlformats.org/officeDocument/2006/relationships/slide" Target="slides/slide420.xml"/><Relationship Id="rId463" Type="http://schemas.openxmlformats.org/officeDocument/2006/relationships/slide" Target="slides/slide462.xml"/><Relationship Id="rId116" Type="http://schemas.openxmlformats.org/officeDocument/2006/relationships/slide" Target="slides/slide115.xml"/><Relationship Id="rId158" Type="http://schemas.openxmlformats.org/officeDocument/2006/relationships/slide" Target="slides/slide157.xml"/><Relationship Id="rId323" Type="http://schemas.openxmlformats.org/officeDocument/2006/relationships/slide" Target="slides/slide322.xml"/><Relationship Id="rId20" Type="http://schemas.openxmlformats.org/officeDocument/2006/relationships/slide" Target="slides/slide19.xml"/><Relationship Id="rId62" Type="http://schemas.openxmlformats.org/officeDocument/2006/relationships/slide" Target="slides/slide61.xml"/><Relationship Id="rId365" Type="http://schemas.openxmlformats.org/officeDocument/2006/relationships/slide" Target="slides/slide364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411" Type="http://schemas.openxmlformats.org/officeDocument/2006/relationships/slide" Target="slides/slide410.xml"/><Relationship Id="rId432" Type="http://schemas.openxmlformats.org/officeDocument/2006/relationships/slide" Target="slides/slide431.xml"/><Relationship Id="rId453" Type="http://schemas.openxmlformats.org/officeDocument/2006/relationships/slide" Target="slides/slide452.xml"/><Relationship Id="rId474" Type="http://schemas.openxmlformats.org/officeDocument/2006/relationships/slide" Target="slides/slide473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313" Type="http://schemas.openxmlformats.org/officeDocument/2006/relationships/slide" Target="slides/slide312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334" Type="http://schemas.openxmlformats.org/officeDocument/2006/relationships/slide" Target="slides/slide333.xml"/><Relationship Id="rId355" Type="http://schemas.openxmlformats.org/officeDocument/2006/relationships/slide" Target="slides/slide354.xml"/><Relationship Id="rId376" Type="http://schemas.openxmlformats.org/officeDocument/2006/relationships/slide" Target="slides/slide375.xml"/><Relationship Id="rId397" Type="http://schemas.openxmlformats.org/officeDocument/2006/relationships/slide" Target="slides/slide396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401" Type="http://schemas.openxmlformats.org/officeDocument/2006/relationships/slide" Target="slides/slide400.xml"/><Relationship Id="rId422" Type="http://schemas.openxmlformats.org/officeDocument/2006/relationships/slide" Target="slides/slide421.xml"/><Relationship Id="rId443" Type="http://schemas.openxmlformats.org/officeDocument/2006/relationships/slide" Target="slides/slide442.xml"/><Relationship Id="rId464" Type="http://schemas.openxmlformats.org/officeDocument/2006/relationships/slide" Target="slides/slide463.xml"/><Relationship Id="rId303" Type="http://schemas.openxmlformats.org/officeDocument/2006/relationships/slide" Target="slides/slide302.xml"/><Relationship Id="rId485" Type="http://schemas.openxmlformats.org/officeDocument/2006/relationships/slide" Target="slides/slide484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345" Type="http://schemas.openxmlformats.org/officeDocument/2006/relationships/slide" Target="slides/slide344.xml"/><Relationship Id="rId387" Type="http://schemas.openxmlformats.org/officeDocument/2006/relationships/slide" Target="slides/slide386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412" Type="http://schemas.openxmlformats.org/officeDocument/2006/relationships/slide" Target="slides/slide411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454" Type="http://schemas.openxmlformats.org/officeDocument/2006/relationships/slide" Target="slides/slide453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356" Type="http://schemas.openxmlformats.org/officeDocument/2006/relationships/slide" Target="slides/slide355.xml"/><Relationship Id="rId398" Type="http://schemas.openxmlformats.org/officeDocument/2006/relationships/slide" Target="slides/slide397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423" Type="http://schemas.openxmlformats.org/officeDocument/2006/relationships/slide" Target="slides/slide422.xml"/><Relationship Id="rId258" Type="http://schemas.openxmlformats.org/officeDocument/2006/relationships/slide" Target="slides/slide257.xml"/><Relationship Id="rId465" Type="http://schemas.openxmlformats.org/officeDocument/2006/relationships/slide" Target="slides/slide464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325" Type="http://schemas.openxmlformats.org/officeDocument/2006/relationships/slide" Target="slides/slide324.xml"/><Relationship Id="rId367" Type="http://schemas.openxmlformats.org/officeDocument/2006/relationships/slide" Target="slides/slide366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434" Type="http://schemas.openxmlformats.org/officeDocument/2006/relationships/slide" Target="slides/slide433.xml"/><Relationship Id="rId476" Type="http://schemas.openxmlformats.org/officeDocument/2006/relationships/slide" Target="slides/slide475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336" Type="http://schemas.openxmlformats.org/officeDocument/2006/relationships/slide" Target="slides/slide335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378" Type="http://schemas.openxmlformats.org/officeDocument/2006/relationships/slide" Target="slides/slide377.xml"/><Relationship Id="rId403" Type="http://schemas.openxmlformats.org/officeDocument/2006/relationships/slide" Target="slides/slide402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445" Type="http://schemas.openxmlformats.org/officeDocument/2006/relationships/slide" Target="slides/slide444.xml"/><Relationship Id="rId487" Type="http://schemas.openxmlformats.org/officeDocument/2006/relationships/slide" Target="slides/slide486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347" Type="http://schemas.openxmlformats.org/officeDocument/2006/relationships/slide" Target="slides/slide346.xml"/><Relationship Id="rId44" Type="http://schemas.openxmlformats.org/officeDocument/2006/relationships/slide" Target="slides/slide43.xml"/><Relationship Id="rId86" Type="http://schemas.openxmlformats.org/officeDocument/2006/relationships/slide" Target="slides/slide85.xml"/><Relationship Id="rId151" Type="http://schemas.openxmlformats.org/officeDocument/2006/relationships/slide" Target="slides/slide150.xml"/><Relationship Id="rId389" Type="http://schemas.openxmlformats.org/officeDocument/2006/relationships/slide" Target="slides/slide388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49" Type="http://schemas.openxmlformats.org/officeDocument/2006/relationships/slide" Target="slides/slide248.xml"/><Relationship Id="rId414" Type="http://schemas.openxmlformats.org/officeDocument/2006/relationships/slide" Target="slides/slide413.xml"/><Relationship Id="rId456" Type="http://schemas.openxmlformats.org/officeDocument/2006/relationships/slide" Target="slides/slide455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316" Type="http://schemas.openxmlformats.org/officeDocument/2006/relationships/slide" Target="slides/slide315.xml"/><Relationship Id="rId55" Type="http://schemas.openxmlformats.org/officeDocument/2006/relationships/slide" Target="slides/slide54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358" Type="http://schemas.openxmlformats.org/officeDocument/2006/relationships/slide" Target="slides/slide357.xml"/><Relationship Id="rId162" Type="http://schemas.openxmlformats.org/officeDocument/2006/relationships/slide" Target="slides/slide161.xml"/><Relationship Id="rId218" Type="http://schemas.openxmlformats.org/officeDocument/2006/relationships/slide" Target="slides/slide217.xml"/><Relationship Id="rId425" Type="http://schemas.openxmlformats.org/officeDocument/2006/relationships/slide" Target="slides/slide424.xml"/><Relationship Id="rId467" Type="http://schemas.openxmlformats.org/officeDocument/2006/relationships/slide" Target="slides/slide466.xml"/><Relationship Id="rId271" Type="http://schemas.openxmlformats.org/officeDocument/2006/relationships/slide" Target="slides/slide270.xml"/><Relationship Id="rId24" Type="http://schemas.openxmlformats.org/officeDocument/2006/relationships/slide" Target="slides/slide23.xml"/><Relationship Id="rId66" Type="http://schemas.openxmlformats.org/officeDocument/2006/relationships/slide" Target="slides/slide65.xml"/><Relationship Id="rId131" Type="http://schemas.openxmlformats.org/officeDocument/2006/relationships/slide" Target="slides/slide130.xml"/><Relationship Id="rId327" Type="http://schemas.openxmlformats.org/officeDocument/2006/relationships/slide" Target="slides/slide326.xml"/><Relationship Id="rId369" Type="http://schemas.openxmlformats.org/officeDocument/2006/relationships/slide" Target="slides/slide368.xml"/><Relationship Id="rId173" Type="http://schemas.openxmlformats.org/officeDocument/2006/relationships/slide" Target="slides/slide172.xml"/><Relationship Id="rId229" Type="http://schemas.openxmlformats.org/officeDocument/2006/relationships/slide" Target="slides/slide228.xml"/><Relationship Id="rId380" Type="http://schemas.openxmlformats.org/officeDocument/2006/relationships/slide" Target="slides/slide379.xml"/><Relationship Id="rId436" Type="http://schemas.openxmlformats.org/officeDocument/2006/relationships/slide" Target="slides/slide435.xml"/><Relationship Id="rId240" Type="http://schemas.openxmlformats.org/officeDocument/2006/relationships/slide" Target="slides/slide239.xml"/><Relationship Id="rId478" Type="http://schemas.openxmlformats.org/officeDocument/2006/relationships/slide" Target="slides/slide477.xml"/><Relationship Id="rId35" Type="http://schemas.openxmlformats.org/officeDocument/2006/relationships/slide" Target="slides/slide34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38" Type="http://schemas.openxmlformats.org/officeDocument/2006/relationships/slide" Target="slides/slide337.xml"/><Relationship Id="rId8" Type="http://schemas.openxmlformats.org/officeDocument/2006/relationships/slide" Target="slides/slide7.xml"/><Relationship Id="rId142" Type="http://schemas.openxmlformats.org/officeDocument/2006/relationships/slide" Target="slides/slide141.xml"/><Relationship Id="rId184" Type="http://schemas.openxmlformats.org/officeDocument/2006/relationships/slide" Target="slides/slide183.xml"/><Relationship Id="rId391" Type="http://schemas.openxmlformats.org/officeDocument/2006/relationships/slide" Target="slides/slide390.xml"/><Relationship Id="rId405" Type="http://schemas.openxmlformats.org/officeDocument/2006/relationships/slide" Target="slides/slide404.xml"/><Relationship Id="rId447" Type="http://schemas.openxmlformats.org/officeDocument/2006/relationships/slide" Target="slides/slide446.xml"/><Relationship Id="rId251" Type="http://schemas.openxmlformats.org/officeDocument/2006/relationships/slide" Target="slides/slide250.xml"/><Relationship Id="rId489" Type="http://schemas.openxmlformats.org/officeDocument/2006/relationships/slide" Target="slides/slide488.xml"/><Relationship Id="rId46" Type="http://schemas.openxmlformats.org/officeDocument/2006/relationships/slide" Target="slides/slide45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349" Type="http://schemas.openxmlformats.org/officeDocument/2006/relationships/slide" Target="slides/slide348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3" Type="http://schemas.openxmlformats.org/officeDocument/2006/relationships/slide" Target="slides/slide152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360" Type="http://schemas.openxmlformats.org/officeDocument/2006/relationships/slide" Target="slides/slide359.xml"/><Relationship Id="rId416" Type="http://schemas.openxmlformats.org/officeDocument/2006/relationships/slide" Target="slides/slide415.xml"/><Relationship Id="rId220" Type="http://schemas.openxmlformats.org/officeDocument/2006/relationships/slide" Target="slides/slide219.xml"/><Relationship Id="rId458" Type="http://schemas.openxmlformats.org/officeDocument/2006/relationships/slide" Target="slides/slide457.xml"/><Relationship Id="rId15" Type="http://schemas.openxmlformats.org/officeDocument/2006/relationships/slide" Target="slides/slide14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318" Type="http://schemas.openxmlformats.org/officeDocument/2006/relationships/slide" Target="slides/slide317.xml"/><Relationship Id="rId99" Type="http://schemas.openxmlformats.org/officeDocument/2006/relationships/slide" Target="slides/slide98.xml"/><Relationship Id="rId122" Type="http://schemas.openxmlformats.org/officeDocument/2006/relationships/slide" Target="slides/slide121.xml"/><Relationship Id="rId164" Type="http://schemas.openxmlformats.org/officeDocument/2006/relationships/slide" Target="slides/slide163.xml"/><Relationship Id="rId371" Type="http://schemas.openxmlformats.org/officeDocument/2006/relationships/slide" Target="slides/slide370.xml"/><Relationship Id="rId427" Type="http://schemas.openxmlformats.org/officeDocument/2006/relationships/slide" Target="slides/slide426.xml"/><Relationship Id="rId469" Type="http://schemas.openxmlformats.org/officeDocument/2006/relationships/slide" Target="slides/slide468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73" Type="http://schemas.openxmlformats.org/officeDocument/2006/relationships/slide" Target="slides/slide272.xml"/><Relationship Id="rId329" Type="http://schemas.openxmlformats.org/officeDocument/2006/relationships/slide" Target="slides/slide328.xml"/><Relationship Id="rId480" Type="http://schemas.openxmlformats.org/officeDocument/2006/relationships/slide" Target="slides/slide479.xml"/><Relationship Id="rId68" Type="http://schemas.openxmlformats.org/officeDocument/2006/relationships/slide" Target="slides/slide67.xml"/><Relationship Id="rId133" Type="http://schemas.openxmlformats.org/officeDocument/2006/relationships/slide" Target="slides/slide132.xml"/><Relationship Id="rId175" Type="http://schemas.openxmlformats.org/officeDocument/2006/relationships/slide" Target="slides/slide174.xml"/><Relationship Id="rId340" Type="http://schemas.openxmlformats.org/officeDocument/2006/relationships/slide" Target="slides/slide339.xml"/><Relationship Id="rId200" Type="http://schemas.openxmlformats.org/officeDocument/2006/relationships/slide" Target="slides/slide199.xml"/><Relationship Id="rId382" Type="http://schemas.openxmlformats.org/officeDocument/2006/relationships/slide" Target="slides/slide381.xml"/><Relationship Id="rId438" Type="http://schemas.openxmlformats.org/officeDocument/2006/relationships/slide" Target="slides/slide437.xml"/><Relationship Id="rId242" Type="http://schemas.openxmlformats.org/officeDocument/2006/relationships/slide" Target="slides/slide241.xml"/><Relationship Id="rId284" Type="http://schemas.openxmlformats.org/officeDocument/2006/relationships/slide" Target="slides/slide283.xml"/><Relationship Id="rId491" Type="http://schemas.openxmlformats.org/officeDocument/2006/relationships/presProps" Target="presProps.xml"/><Relationship Id="rId37" Type="http://schemas.openxmlformats.org/officeDocument/2006/relationships/slide" Target="slides/slide36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86" Type="http://schemas.openxmlformats.org/officeDocument/2006/relationships/slide" Target="slides/slide185.xml"/><Relationship Id="rId351" Type="http://schemas.openxmlformats.org/officeDocument/2006/relationships/slide" Target="slides/slide350.xml"/><Relationship Id="rId393" Type="http://schemas.openxmlformats.org/officeDocument/2006/relationships/slide" Target="slides/slide392.xml"/><Relationship Id="rId407" Type="http://schemas.openxmlformats.org/officeDocument/2006/relationships/slide" Target="slides/slide406.xml"/><Relationship Id="rId449" Type="http://schemas.openxmlformats.org/officeDocument/2006/relationships/slide" Target="slides/slide448.xml"/><Relationship Id="rId211" Type="http://schemas.openxmlformats.org/officeDocument/2006/relationships/slide" Target="slides/slide210.xml"/><Relationship Id="rId253" Type="http://schemas.openxmlformats.org/officeDocument/2006/relationships/slide" Target="slides/slide252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460" Type="http://schemas.openxmlformats.org/officeDocument/2006/relationships/slide" Target="slides/slide459.xml"/><Relationship Id="rId48" Type="http://schemas.openxmlformats.org/officeDocument/2006/relationships/slide" Target="slides/slide47.xml"/><Relationship Id="rId113" Type="http://schemas.openxmlformats.org/officeDocument/2006/relationships/slide" Target="slides/slide112.xml"/><Relationship Id="rId320" Type="http://schemas.openxmlformats.org/officeDocument/2006/relationships/slide" Target="slides/slide319.xml"/><Relationship Id="rId155" Type="http://schemas.openxmlformats.org/officeDocument/2006/relationships/slide" Target="slides/slide154.xml"/><Relationship Id="rId197" Type="http://schemas.openxmlformats.org/officeDocument/2006/relationships/slide" Target="slides/slide196.xml"/><Relationship Id="rId362" Type="http://schemas.openxmlformats.org/officeDocument/2006/relationships/slide" Target="slides/slide361.xml"/><Relationship Id="rId418" Type="http://schemas.openxmlformats.org/officeDocument/2006/relationships/slide" Target="slides/slide417.xml"/><Relationship Id="rId222" Type="http://schemas.openxmlformats.org/officeDocument/2006/relationships/slide" Target="slides/slide221.xml"/><Relationship Id="rId264" Type="http://schemas.openxmlformats.org/officeDocument/2006/relationships/slide" Target="slides/slide263.xml"/><Relationship Id="rId471" Type="http://schemas.openxmlformats.org/officeDocument/2006/relationships/slide" Target="slides/slide470.xml"/><Relationship Id="rId17" Type="http://schemas.openxmlformats.org/officeDocument/2006/relationships/slide" Target="slides/slide16.xml"/><Relationship Id="rId59" Type="http://schemas.openxmlformats.org/officeDocument/2006/relationships/slide" Target="slides/slide58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166" Type="http://schemas.openxmlformats.org/officeDocument/2006/relationships/slide" Target="slides/slide165.xml"/><Relationship Id="rId331" Type="http://schemas.openxmlformats.org/officeDocument/2006/relationships/slide" Target="slides/slide330.xml"/><Relationship Id="rId373" Type="http://schemas.openxmlformats.org/officeDocument/2006/relationships/slide" Target="slides/slide372.xml"/><Relationship Id="rId429" Type="http://schemas.openxmlformats.org/officeDocument/2006/relationships/slide" Target="slides/slide428.xml"/><Relationship Id="rId1" Type="http://schemas.openxmlformats.org/officeDocument/2006/relationships/slideMaster" Target="slideMasters/slideMaster1.xml"/><Relationship Id="rId233" Type="http://schemas.openxmlformats.org/officeDocument/2006/relationships/slide" Target="slides/slide232.xml"/><Relationship Id="rId440" Type="http://schemas.openxmlformats.org/officeDocument/2006/relationships/slide" Target="slides/slide439.xml"/><Relationship Id="rId28" Type="http://schemas.openxmlformats.org/officeDocument/2006/relationships/slide" Target="slides/slide27.xml"/><Relationship Id="rId275" Type="http://schemas.openxmlformats.org/officeDocument/2006/relationships/slide" Target="slides/slide274.xml"/><Relationship Id="rId300" Type="http://schemas.openxmlformats.org/officeDocument/2006/relationships/slide" Target="slides/slide299.xml"/><Relationship Id="rId482" Type="http://schemas.openxmlformats.org/officeDocument/2006/relationships/slide" Target="slides/slide481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77" Type="http://schemas.openxmlformats.org/officeDocument/2006/relationships/slide" Target="slides/slide176.xml"/><Relationship Id="rId342" Type="http://schemas.openxmlformats.org/officeDocument/2006/relationships/slide" Target="slides/slide341.xml"/><Relationship Id="rId384" Type="http://schemas.openxmlformats.org/officeDocument/2006/relationships/slide" Target="slides/slide383.xml"/><Relationship Id="rId202" Type="http://schemas.openxmlformats.org/officeDocument/2006/relationships/slide" Target="slides/slide201.xml"/><Relationship Id="rId244" Type="http://schemas.openxmlformats.org/officeDocument/2006/relationships/slide" Target="slides/slide243.xml"/><Relationship Id="rId39" Type="http://schemas.openxmlformats.org/officeDocument/2006/relationships/slide" Target="slides/slide38.xml"/><Relationship Id="rId286" Type="http://schemas.openxmlformats.org/officeDocument/2006/relationships/slide" Target="slides/slide285.xml"/><Relationship Id="rId451" Type="http://schemas.openxmlformats.org/officeDocument/2006/relationships/slide" Target="slides/slide450.xml"/><Relationship Id="rId493" Type="http://schemas.openxmlformats.org/officeDocument/2006/relationships/theme" Target="theme/theme1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46" Type="http://schemas.openxmlformats.org/officeDocument/2006/relationships/slide" Target="slides/slide145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353" Type="http://schemas.openxmlformats.org/officeDocument/2006/relationships/slide" Target="slides/slide352.xml"/><Relationship Id="rId395" Type="http://schemas.openxmlformats.org/officeDocument/2006/relationships/slide" Target="slides/slide394.xml"/><Relationship Id="rId409" Type="http://schemas.openxmlformats.org/officeDocument/2006/relationships/slide" Target="slides/slide408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420" Type="http://schemas.openxmlformats.org/officeDocument/2006/relationships/slide" Target="slides/slide419.xml"/><Relationship Id="rId255" Type="http://schemas.openxmlformats.org/officeDocument/2006/relationships/slide" Target="slides/slide254.xml"/><Relationship Id="rId297" Type="http://schemas.openxmlformats.org/officeDocument/2006/relationships/slide" Target="slides/slide296.xml"/><Relationship Id="rId462" Type="http://schemas.openxmlformats.org/officeDocument/2006/relationships/slide" Target="slides/slide461.xml"/><Relationship Id="rId115" Type="http://schemas.openxmlformats.org/officeDocument/2006/relationships/slide" Target="slides/slide114.xml"/><Relationship Id="rId157" Type="http://schemas.openxmlformats.org/officeDocument/2006/relationships/slide" Target="slides/slide156.xml"/><Relationship Id="rId322" Type="http://schemas.openxmlformats.org/officeDocument/2006/relationships/slide" Target="slides/slide321.xml"/><Relationship Id="rId364" Type="http://schemas.openxmlformats.org/officeDocument/2006/relationships/slide" Target="slides/slide363.xml"/><Relationship Id="rId61" Type="http://schemas.openxmlformats.org/officeDocument/2006/relationships/slide" Target="slides/slide60.xml"/><Relationship Id="rId199" Type="http://schemas.openxmlformats.org/officeDocument/2006/relationships/slide" Target="slides/slide198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66" Type="http://schemas.openxmlformats.org/officeDocument/2006/relationships/slide" Target="slides/slide265.xml"/><Relationship Id="rId431" Type="http://schemas.openxmlformats.org/officeDocument/2006/relationships/slide" Target="slides/slide430.xml"/><Relationship Id="rId473" Type="http://schemas.openxmlformats.org/officeDocument/2006/relationships/slide" Target="slides/slide472.xml"/><Relationship Id="rId30" Type="http://schemas.openxmlformats.org/officeDocument/2006/relationships/slide" Target="slides/slide29.xml"/><Relationship Id="rId126" Type="http://schemas.openxmlformats.org/officeDocument/2006/relationships/slide" Target="slides/slide125.xml"/><Relationship Id="rId168" Type="http://schemas.openxmlformats.org/officeDocument/2006/relationships/slide" Target="slides/slide167.xml"/><Relationship Id="rId333" Type="http://schemas.openxmlformats.org/officeDocument/2006/relationships/slide" Target="slides/slide332.xml"/><Relationship Id="rId72" Type="http://schemas.openxmlformats.org/officeDocument/2006/relationships/slide" Target="slides/slide71.xml"/><Relationship Id="rId375" Type="http://schemas.openxmlformats.org/officeDocument/2006/relationships/slide" Target="slides/slide374.xml"/><Relationship Id="rId3" Type="http://schemas.openxmlformats.org/officeDocument/2006/relationships/slide" Target="slides/slide2.xml"/><Relationship Id="rId235" Type="http://schemas.openxmlformats.org/officeDocument/2006/relationships/slide" Target="slides/slide234.xml"/><Relationship Id="rId277" Type="http://schemas.openxmlformats.org/officeDocument/2006/relationships/slide" Target="slides/slide276.xml"/><Relationship Id="rId400" Type="http://schemas.openxmlformats.org/officeDocument/2006/relationships/slide" Target="slides/slide399.xml"/><Relationship Id="rId442" Type="http://schemas.openxmlformats.org/officeDocument/2006/relationships/slide" Target="slides/slide441.xml"/><Relationship Id="rId484" Type="http://schemas.openxmlformats.org/officeDocument/2006/relationships/slide" Target="slides/slide483.xml"/><Relationship Id="rId137" Type="http://schemas.openxmlformats.org/officeDocument/2006/relationships/slide" Target="slides/slide136.xml"/><Relationship Id="rId302" Type="http://schemas.openxmlformats.org/officeDocument/2006/relationships/slide" Target="slides/slide301.xml"/><Relationship Id="rId344" Type="http://schemas.openxmlformats.org/officeDocument/2006/relationships/slide" Target="slides/slide343.xml"/><Relationship Id="rId41" Type="http://schemas.openxmlformats.org/officeDocument/2006/relationships/slide" Target="slides/slide40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386" Type="http://schemas.openxmlformats.org/officeDocument/2006/relationships/slide" Target="slides/slide38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B674F9-2127-47BC-A3AA-A0CFCCF3584A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2AC375-A4C5-491F-B77B-9E4ED664F6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4057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5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6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8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0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1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2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3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4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5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5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6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1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2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3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4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5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0674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Homem Olho Sol para_cima (O homem vê o sol nascer.)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8778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Homem Orelha Pessoa Boca (O homem ouvir a pessoa falar.)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8009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7221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0448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4781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Rei Boca Mim (O rei fala comigo.)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0635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Mim Não Olho Casa (Eu não vejo a casa.)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7487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Pessoa Cadeia Árvore (A pessoa está acorrentada à árvore.)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7897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Mesa Caixa Fruta (A mesa tem uma caixa de frutas.)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6499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Eu Olho Árvore Estrada (Eu vejo uma árvore na estrada.)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6712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Pessoa copo (A pessoa </a:t>
            </a:r>
            <a:r>
              <a:rPr lang="en-US" sz="18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bebe</a:t>
            </a:r>
            <a:r>
              <a:rPr lang="en-US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.)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366235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Casa Não Janela (A casa não tem uma janela.)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44361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68232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02291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26815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Mim Caminhar Estrada Casa (Eu ando na estrada para a casa.)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142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11495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Não Barco Tempestade (Não há barcos na tempestade.)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143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08965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Pessoa Caminhar Para </a:t>
            </a:r>
            <a:r>
              <a:rPr lang="en-US" sz="18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cima</a:t>
            </a:r>
            <a:r>
              <a:rPr lang="en-US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Escada (A pessoa sobe as escadas.)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144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87810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Homem Faca Fruta Mesa (O homem corta a fruta na mesa.)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145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24043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Rei Não Cinto (O rei não tem cinto.)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146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91738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Homem Faca Grão (O homem corta o grão.)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147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0565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Pessoa Caneta (A pessoa escreve.)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068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176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85474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177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08401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178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08257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Homem Esticar Cinto (O homem estica o cinto.)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179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35668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Cavalo Amarrar Árvore (O cavalo está amarrado à árvore.)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180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97142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Porco Não Caminhar (O porco não anda.)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181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16633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Cavalo Não Mesmo Camelo (O cavalo não é o mesmo que um camelo.)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182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75808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Pessoa Amarrar Cinto (A pessoa amarra um cinto.)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183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9002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Casa Não Animal (A casa não tem animal.)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184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06259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Mim Faca Buraco Caixa (Eu cortei um buraco na caixa.)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216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9827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Pessoa Livro (A pessoa lê.)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48082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Sol Fogo (O sol é quente.)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217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19170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Inseto</a:t>
            </a:r>
            <a:r>
              <a:rPr lang="en-US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Voar Reto (O </a:t>
            </a:r>
            <a:r>
              <a:rPr lang="en-US" sz="18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inseto</a:t>
            </a:r>
            <a:r>
              <a:rPr lang="en-US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voar reto.)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218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91512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Fruta Doce (A fruta é doce.)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219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56148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Homem Olho Buraco Rede (O homem vê um buraco nas redes.)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220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45307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Fogo Para </a:t>
            </a:r>
            <a:r>
              <a:rPr lang="en-US" sz="18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cima</a:t>
            </a:r>
            <a:r>
              <a:rPr lang="en-US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Montanha (O fogo sobe da montanha.)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221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33578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Peixe Não Osso (O peixe não tem espinhas.)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253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21141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Animal Trabalhar Grão Terra (O animal trabalha o campo de grãos.)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254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90040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Torre Esquerda Parede (A torre está à esquerda da parede.)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255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07093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Mim Chicote Cavalo (Eu chicoteio o cavalo.)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256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81551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Homem Medida Vara (O homem mede a vara.)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257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2282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Pessoa Cadeira (A pessoa sentar.)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70527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Eu Não Tempo Caneta (Eu não tenho tempo para escrever.)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258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90371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Rei Amor Rei Cavalo (O rei ama seu cavalo.)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290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4542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Homem Bom Coração (O homem tem um bom coração.)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291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13871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Mim Olho Todo Cor (Eu vejo toda as cores.)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292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2430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Não Ar </a:t>
            </a:r>
            <a:r>
              <a:rPr lang="en-US" sz="18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Partir</a:t>
            </a:r>
            <a:r>
              <a:rPr lang="en-US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de Boca (Nenhum ar está vindo da boca.)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293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11551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Mim Escrever Novo Livro (Eu escrevo um novo livro.)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294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18783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Mim Não Conhecer Pessoa (Eu não conheço a pessoa.)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295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8875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355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35002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356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9709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357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8042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Homem Nariz Peixe (O homem cheira o peixe.)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57260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421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34117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422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84366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Pessoas Trazer </a:t>
            </a:r>
            <a:r>
              <a:rPr lang="en-US" sz="18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Surdo</a:t>
            </a:r>
            <a:r>
              <a:rPr lang="en-US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Mudo</a:t>
            </a:r>
            <a:r>
              <a:rPr lang="en-US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Homem Jesus Ponto (</a:t>
            </a:r>
            <a:r>
              <a:rPr lang="en-US" sz="18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Eles</a:t>
            </a:r>
            <a:r>
              <a:rPr lang="en-US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trouxeram</a:t>
            </a:r>
            <a:r>
              <a:rPr lang="en-US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a Jesus </a:t>
            </a:r>
            <a:r>
              <a:rPr lang="en-US" sz="18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alguém</a:t>
            </a:r>
            <a:r>
              <a:rPr lang="en-US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que era </a:t>
            </a:r>
            <a:r>
              <a:rPr lang="en-US" sz="18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surdo</a:t>
            </a:r>
            <a:r>
              <a:rPr lang="en-US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e </a:t>
            </a:r>
            <a:r>
              <a:rPr lang="en-US" sz="18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tinha</a:t>
            </a:r>
            <a:r>
              <a:rPr lang="en-US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dificuldade</a:t>
            </a:r>
            <a:r>
              <a:rPr lang="en-US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para falar.)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432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12319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Pessoas Implorar Jesus </a:t>
            </a:r>
            <a:r>
              <a:rPr lang="en-US" sz="18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Colocar</a:t>
            </a:r>
            <a:r>
              <a:rPr lang="en-US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Mão </a:t>
            </a:r>
            <a:r>
              <a:rPr lang="en-US" sz="18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Sobre</a:t>
            </a:r>
            <a:r>
              <a:rPr lang="en-US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Homem Ponto (</a:t>
            </a:r>
            <a:r>
              <a:rPr lang="en-US" sz="18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Eles</a:t>
            </a:r>
            <a:r>
              <a:rPr lang="en-US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imploraram</a:t>
            </a:r>
            <a:r>
              <a:rPr lang="en-US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a Jesus que </a:t>
            </a:r>
            <a:r>
              <a:rPr lang="en-US" sz="18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impusesse</a:t>
            </a:r>
            <a:r>
              <a:rPr lang="en-US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a mão </a:t>
            </a:r>
            <a:r>
              <a:rPr lang="en-US" sz="18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sobre</a:t>
            </a:r>
            <a:r>
              <a:rPr lang="en-US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ele</a:t>
            </a:r>
            <a:r>
              <a:rPr lang="en-US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.)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433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31340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Jesus Trazer Homem Para </a:t>
            </a:r>
            <a:r>
              <a:rPr lang="en-US" sz="18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Longe</a:t>
            </a:r>
            <a:r>
              <a:rPr lang="en-US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Multidão Ponto (Jesus o </a:t>
            </a:r>
            <a:r>
              <a:rPr lang="en-US" sz="18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levou</a:t>
            </a:r>
            <a:r>
              <a:rPr lang="en-US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à parte da </a:t>
            </a:r>
            <a:r>
              <a:rPr lang="en-US" sz="18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multidão</a:t>
            </a:r>
            <a:r>
              <a:rPr lang="en-US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em</a:t>
            </a:r>
            <a:r>
              <a:rPr lang="en-US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particular.)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434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832085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Jesus Colocar Mão Dentro Homem Orelha Ponto (Jesus colocou os dedos nos ouvidos dele.)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435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071746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Jesus Cuspir Ponto (</a:t>
            </a:r>
            <a:r>
              <a:rPr lang="en-US" dirty="0">
                <a:effectLst/>
              </a:rPr>
              <a:t>Jesus </a:t>
            </a:r>
            <a:r>
              <a:rPr lang="en-US" dirty="0" err="1">
                <a:effectLst/>
              </a:rPr>
              <a:t>cuspiu</a:t>
            </a:r>
            <a:r>
              <a:rPr lang="en-US" dirty="0">
                <a:effectLst/>
              </a:rPr>
              <a:t>.)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436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060742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Jesus Tocar Homem Língua Ponto (Jesus tocou a língua dele.)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437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101847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Jesus Olhos Para Cima Céu Ponto (Jesus voltou os olhos para os céus.)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438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6341807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Jesus Suspirar Ponto (Jesus suspirou.)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439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2194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Homem Olho Lua (O homem vê a lua.)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78455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Jesus Disse Vírgula Aspas Aberto Ponto_de_exclamação Aspas (Jesus disse-lhe, "Efatá", que significa, "Abra"!)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440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205445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Homem Orelha Aberto Ponto (Imediatamente os ouvidos dele se abriram.)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441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08302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Homem Língua Livre Ponto (Sua língua ficou livre.) (O que impediu sua língua foi destruído.)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442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5454244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Homem Falar Bom Ponto (Ele começou a falar perfeitamente.)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443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65756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800" dirty="0">
                <a:effectLst/>
              </a:rPr>
              <a:t>Todas as pessoas pecaram. (Romanos 3:23)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481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705780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800" dirty="0">
                <a:effectLst/>
              </a:rPr>
              <a:t>O salário do pecado é a morte. (Romanos 6:23)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482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03749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800" dirty="0">
                <a:effectLst/>
              </a:rPr>
              <a:t>Deus ama as pessoas. (João 3:16)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483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287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800" dirty="0">
                <a:effectLst/>
              </a:rPr>
              <a:t>Deus entregou Seu único Filho (João 3:16)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484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88472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800" dirty="0">
                <a:effectLst/>
              </a:rPr>
              <a:t>A pessoa acredita (tem fé) no filho de Deus. (João 3:16)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485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09229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800" dirty="0">
                <a:effectLst/>
              </a:rPr>
              <a:t>A pessoa não morre. (João 3:16)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486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9220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Sol Para </a:t>
            </a:r>
            <a:r>
              <a:rPr lang="en-US" sz="18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cima</a:t>
            </a:r>
            <a:r>
              <a:rPr lang="en-US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(O sol </a:t>
            </a:r>
            <a:r>
              <a:rPr lang="en-US" sz="18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nasce</a:t>
            </a:r>
            <a:r>
              <a:rPr lang="en-US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.)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458255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800" dirty="0">
                <a:effectLst/>
              </a:rPr>
              <a:t>A pessoa vive eternamente (João 3:16)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487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3411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Pessoa Olho Estrada (A pessoa vê a estrada.)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9459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AF27C0-F531-43C1-9B9A-670D1F4070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180C71-681B-48A5-90E6-471C95A607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A5650B-BA94-440E-9B61-E80F205B7C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5F052-F18B-4305-9344-9F42A1CE83FC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0F7B40-261A-44E4-9BCF-7A4B437ED7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1B6C98-984F-4EB3-A9FF-1B146F1AC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BE2CE-37C1-4F7C-8990-9DC0E4652F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8462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63E80C-1370-4859-B40F-192BDA747B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4A19112-4C5E-40E8-88F6-5208DBC2EB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E8A315-88E0-4203-AC2A-98438C79EA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5F052-F18B-4305-9344-9F42A1CE83FC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97747F-5718-4F23-8E3B-E51046D806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0FA0A4-F088-4243-A2C0-D2B4F56E59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BE2CE-37C1-4F7C-8990-9DC0E4652F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9926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954FC8F-37C9-401E-B6B8-A0D0D960BF3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374DB17-C972-4218-8E3B-A394CEC9CE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5E5FAA-4DAF-41F7-BEFF-8DA3B7F522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5F052-F18B-4305-9344-9F42A1CE83FC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011850-D667-456F-A3F3-39CF3B9615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D9B093-A503-4F97-85FA-AAB52966E8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BE2CE-37C1-4F7C-8990-9DC0E4652F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9188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3A5DE8-51FE-429A-8FCD-C6A7D9768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FCFCCC-3FE3-4B3D-9A90-E98569B656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8B41AD-E5C2-4E52-A99D-71057CB1F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5F052-F18B-4305-9344-9F42A1CE83FC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B3DE32-D529-4017-9058-438F72F486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705268-6F6F-4C3F-8055-07DCEA1DD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BE2CE-37C1-4F7C-8990-9DC0E4652F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7922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71046-580F-46FB-8383-F41BD9BA7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2D7763-21A7-4E85-8726-28731F4F5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7AE6EE-B629-4D35-9848-1D9B7A4932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5F052-F18B-4305-9344-9F42A1CE83FC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8FFE94-1950-40A1-93A4-BB04700C75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156B95-8D5D-4EC1-B13C-D75599DF9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BE2CE-37C1-4F7C-8990-9DC0E4652F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6451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77FE5-E533-4E51-AAEE-2DB4C5C4C2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8D3C9-66F2-43D7-8126-DE1206F0ED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45F423-584B-4E5D-8E74-02E719C35D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4AECD1-B7B1-44D7-885A-44E6444CD4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5F052-F18B-4305-9344-9F42A1CE83FC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1D75DE-A45A-4A1F-A578-7B3F2B9B7E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5EFD3B-07A0-4074-B11F-E24647132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BE2CE-37C1-4F7C-8990-9DC0E4652F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0486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390717-6A78-4E86-8CA3-038D84E6B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2D767F-926B-4281-97F4-1E9B0FCC3F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6A77DF-5CCE-41D1-B409-A56E312A75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B548CB5-54C0-437E-9322-E7E25977320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BD94F9A-DBDB-429D-9069-2E43F7821F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1D4FF6D-7BBB-4F70-A757-B7E6AFE228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5F052-F18B-4305-9344-9F42A1CE83FC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EA323A4-9782-431D-8403-141CD52AC8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9BE183E-5179-4D0D-8A9B-D0DF7BFA5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BE2CE-37C1-4F7C-8990-9DC0E4652F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5746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48166-F182-42FA-88FF-16EBE13E2E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E8E976-B0C0-4C99-90D9-FCAD7D71CF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5F052-F18B-4305-9344-9F42A1CE83FC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1C633A-31B5-4025-96B7-8CE5613243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2CD6E2-8CB1-407D-88E8-16780EDB9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BE2CE-37C1-4F7C-8990-9DC0E4652F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3594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F9BD26B-E42A-44C6-B4E0-48AEBBC06A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5F052-F18B-4305-9344-9F42A1CE83FC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16080F-32D4-4EC1-9F27-9D863BADAE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799309-2FB7-474D-B572-3FE851B37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BE2CE-37C1-4F7C-8990-9DC0E4652F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6945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1A745-6042-4840-9944-7A4718F6C9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76642-D346-4CB5-AD5E-7435B6EFFB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5D6472-890F-4897-B105-9211816B19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CB4908-1B13-44AF-90DF-E634EE8FDD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5F052-F18B-4305-9344-9F42A1CE83FC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14012B-873B-4B5E-A9B1-512FF3F543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AB0F5C-62FC-492A-B2ED-E4303659B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BE2CE-37C1-4F7C-8990-9DC0E4652F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068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83586A-6110-4A56-822B-85B09CC8C4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87FFF6C-E64C-42C7-B23D-9BE2278ED32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A443FA-EA65-42C2-B597-40C2FDA0FE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FC4A2E-38BB-415E-ADFE-A065600FF7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5F052-F18B-4305-9344-9F42A1CE83FC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5F18F1-E7AA-4550-B1A7-55C340C21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6A6205-514A-400E-93A3-01B3B4BABC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BE2CE-37C1-4F7C-8990-9DC0E4652F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4873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8416139-A4D6-4B52-BCDC-812C4375A6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F361A5-7DC4-46C9-9303-2AFEA480BA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0B5D99-387E-40C4-87F1-4A42394A99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55F052-F18B-4305-9344-9F42A1CE83FC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60B932-97A1-41DE-BC7C-2BAFDA6FE0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7D3FEB-03E9-4B2D-9087-49C5FDE14F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2BE2CE-37C1-4F7C-8990-9DC0E4652F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3022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7.gif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7.gif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2.jpeg"/><Relationship Id="rId4" Type="http://schemas.openxmlformats.org/officeDocument/2006/relationships/image" Target="../media/image101.jpe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5.jpeg"/><Relationship Id="rId4" Type="http://schemas.openxmlformats.org/officeDocument/2006/relationships/image" Target="../media/image104.jpe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8.jpeg"/><Relationship Id="rId4" Type="http://schemas.openxmlformats.org/officeDocument/2006/relationships/image" Target="../media/image107.jpe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1.jpg"/><Relationship Id="rId4" Type="http://schemas.openxmlformats.org/officeDocument/2006/relationships/image" Target="../media/image110.jpe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7.jpeg"/><Relationship Id="rId4" Type="http://schemas.openxmlformats.org/officeDocument/2006/relationships/image" Target="../media/image116.jpeg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6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6.png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8.jp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1.jpeg"/><Relationship Id="rId4" Type="http://schemas.openxmlformats.org/officeDocument/2006/relationships/image" Target="../media/image140.jpe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5.png"/><Relationship Id="rId5" Type="http://schemas.openxmlformats.org/officeDocument/2006/relationships/image" Target="../media/image144.jpeg"/><Relationship Id="rId4" Type="http://schemas.openxmlformats.org/officeDocument/2006/relationships/image" Target="../media/image143.jpe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9.jpg"/><Relationship Id="rId5" Type="http://schemas.openxmlformats.org/officeDocument/2006/relationships/image" Target="../media/image148.jpeg"/><Relationship Id="rId4" Type="http://schemas.openxmlformats.org/officeDocument/2006/relationships/image" Target="../media/image147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2.jpeg"/><Relationship Id="rId4" Type="http://schemas.openxmlformats.org/officeDocument/2006/relationships/image" Target="../media/image151.jpe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5.jpg"/><Relationship Id="rId4" Type="http://schemas.openxmlformats.org/officeDocument/2006/relationships/image" Target="../media/image154.jpg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8.jpeg"/><Relationship Id="rId4" Type="http://schemas.openxmlformats.org/officeDocument/2006/relationships/image" Target="../media/image157.jpeg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7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7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7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7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7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7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7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7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7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7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7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7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7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7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7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7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7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7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7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7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7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7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7.png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7.png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1.jpg"/><Relationship Id="rId4" Type="http://schemas.openxmlformats.org/officeDocument/2006/relationships/image" Target="../media/image18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4.jpeg"/><Relationship Id="rId4" Type="http://schemas.openxmlformats.org/officeDocument/2006/relationships/image" Target="../media/image183.jpeg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7.jpg"/><Relationship Id="rId4" Type="http://schemas.openxmlformats.org/officeDocument/2006/relationships/image" Target="../media/image186.jpg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0.jpg"/><Relationship Id="rId4" Type="http://schemas.openxmlformats.org/officeDocument/2006/relationships/image" Target="../media/image189.jpg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3.jpeg"/><Relationship Id="rId4" Type="http://schemas.openxmlformats.org/officeDocument/2006/relationships/image" Target="../media/image192.jpeg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6.png"/><Relationship Id="rId4" Type="http://schemas.openxmlformats.org/officeDocument/2006/relationships/image" Target="../media/image195.png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7.xml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7.xml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7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7.xml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7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7.xml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gif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7.xml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gif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7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7.xml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7.xml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7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7.xml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png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png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7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7.xml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7.xml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7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7.xml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7.xml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7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7.xml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emf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7.xml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emf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7.xml"/></Relationships>
</file>

<file path=ppt/slides/_rels/slide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png"/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7.xml"/></Relationships>
</file>

<file path=ppt/slides/_rels/slide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png"/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7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7.xml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png"/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7.xml"/></Relationships>
</file>

<file path=ppt/slides/_rels/slide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png"/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7.xml"/></Relationships>
</file>

<file path=ppt/slides/_rels/slide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9.jpeg"/><Relationship Id="rId4" Type="http://schemas.openxmlformats.org/officeDocument/2006/relationships/image" Target="../media/image218.jpeg"/></Relationships>
</file>

<file path=ppt/slides/_rels/slide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2.jpeg"/><Relationship Id="rId4" Type="http://schemas.openxmlformats.org/officeDocument/2006/relationships/image" Target="../media/image221.jpeg"/></Relationships>
</file>

<file path=ppt/slides/_rels/slide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5.jpeg"/><Relationship Id="rId4" Type="http://schemas.openxmlformats.org/officeDocument/2006/relationships/image" Target="../media/image224.jpeg"/></Relationships>
</file>

<file path=ppt/slides/_rels/slide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8.jpeg"/><Relationship Id="rId4" Type="http://schemas.openxmlformats.org/officeDocument/2006/relationships/image" Target="../media/image227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1.png"/><Relationship Id="rId4" Type="http://schemas.openxmlformats.org/officeDocument/2006/relationships/image" Target="../media/image230.png"/></Relationships>
</file>

<file path=ppt/slides/_rels/slide2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4.jpeg"/><Relationship Id="rId4" Type="http://schemas.openxmlformats.org/officeDocument/2006/relationships/image" Target="../media/image233.jpeg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5.png"/><Relationship Id="rId1" Type="http://schemas.openxmlformats.org/officeDocument/2006/relationships/slideLayout" Target="../slideLayouts/slideLayout7.xml"/></Relationships>
</file>

<file path=ppt/slides/_rels/slide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6.png"/><Relationship Id="rId2" Type="http://schemas.openxmlformats.org/officeDocument/2006/relationships/image" Target="../media/image235.png"/><Relationship Id="rId1" Type="http://schemas.openxmlformats.org/officeDocument/2006/relationships/slideLayout" Target="../slideLayouts/slideLayout7.xml"/></Relationships>
</file>

<file path=ppt/slides/_rels/slide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6.png"/><Relationship Id="rId2" Type="http://schemas.openxmlformats.org/officeDocument/2006/relationships/image" Target="../media/image235.png"/><Relationship Id="rId1" Type="http://schemas.openxmlformats.org/officeDocument/2006/relationships/slideLayout" Target="../slideLayouts/slideLayout7.xml"/></Relationships>
</file>

<file path=ppt/slides/_rels/slide2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7.png"/><Relationship Id="rId1" Type="http://schemas.openxmlformats.org/officeDocument/2006/relationships/slideLayout" Target="../slideLayouts/slideLayout7.xml"/></Relationships>
</file>

<file path=ppt/slides/_rels/slide2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7.png"/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7.xml"/></Relationships>
</file>

<file path=ppt/slides/_rels/slide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7.png"/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7.xml"/></Relationships>
</file>

<file path=ppt/slides/_rels/slide2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9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7.xml"/></Relationships>
</file>

<file path=ppt/slides/_rels/slide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9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7.xml"/></Relationships>
</file>

<file path=ppt/slides/_rels/slide2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7.xml"/></Relationships>
</file>

<file path=ppt/slides/_rels/slide2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png"/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7.xml"/></Relationships>
</file>

<file path=ppt/slides/_rels/slide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png"/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7.xml"/></Relationships>
</file>

<file path=ppt/slides/_rels/slide2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7.xml"/></Relationships>
</file>

<file path=ppt/slides/_rels/slide2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4.jpeg"/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7.xml"/></Relationships>
</file>

<file path=ppt/slides/_rels/slide2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4.jpeg"/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7.xml"/></Relationships>
</file>

<file path=ppt/slides/_rels/slide2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5.png"/><Relationship Id="rId1" Type="http://schemas.openxmlformats.org/officeDocument/2006/relationships/slideLayout" Target="../slideLayouts/slideLayout7.xml"/></Relationships>
</file>

<file path=ppt/slides/_rels/slide2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6.jpeg"/><Relationship Id="rId2" Type="http://schemas.openxmlformats.org/officeDocument/2006/relationships/image" Target="../media/image24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6.jpeg"/><Relationship Id="rId2" Type="http://schemas.openxmlformats.org/officeDocument/2006/relationships/image" Target="../media/image245.png"/><Relationship Id="rId1" Type="http://schemas.openxmlformats.org/officeDocument/2006/relationships/slideLayout" Target="../slideLayouts/slideLayout7.xml"/></Relationships>
</file>

<file path=ppt/slides/_rels/slide2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7.png"/><Relationship Id="rId1" Type="http://schemas.openxmlformats.org/officeDocument/2006/relationships/slideLayout" Target="../slideLayouts/slideLayout7.xml"/></Relationships>
</file>

<file path=ppt/slides/_rels/slide2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7.png"/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7.xml"/></Relationships>
</file>

<file path=ppt/slides/_rels/slide2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7.png"/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7.xml"/></Relationships>
</file>

<file path=ppt/slides/_rels/slide2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9.png"/><Relationship Id="rId1" Type="http://schemas.openxmlformats.org/officeDocument/2006/relationships/slideLayout" Target="../slideLayouts/slideLayout7.xml"/></Relationships>
</file>

<file path=ppt/slides/_rels/slide2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image" Target="../media/image249.png"/><Relationship Id="rId1" Type="http://schemas.openxmlformats.org/officeDocument/2006/relationships/slideLayout" Target="../slideLayouts/slideLayout7.xml"/></Relationships>
</file>

<file path=ppt/slides/_rels/slide2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image" Target="../media/image249.png"/><Relationship Id="rId1" Type="http://schemas.openxmlformats.org/officeDocument/2006/relationships/slideLayout" Target="../slideLayouts/slideLayout7.xml"/></Relationships>
</file>

<file path=ppt/slides/_rels/slide2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1.png"/><Relationship Id="rId1" Type="http://schemas.openxmlformats.org/officeDocument/2006/relationships/slideLayout" Target="../slideLayouts/slideLayout7.xml"/></Relationships>
</file>

<file path=ppt/slides/_rels/slide2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.png"/><Relationship Id="rId2" Type="http://schemas.openxmlformats.org/officeDocument/2006/relationships/image" Target="../media/image252.png"/><Relationship Id="rId1" Type="http://schemas.openxmlformats.org/officeDocument/2006/relationships/slideLayout" Target="../slideLayouts/slideLayout7.xml"/></Relationships>
</file>

<file path=ppt/slides/_rels/slide2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.png"/><Relationship Id="rId2" Type="http://schemas.openxmlformats.org/officeDocument/2006/relationships/image" Target="../media/image25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3.png"/><Relationship Id="rId1" Type="http://schemas.openxmlformats.org/officeDocument/2006/relationships/slideLayout" Target="../slideLayouts/slideLayout7.xml"/></Relationships>
</file>

<file path=ppt/slides/_rels/slide2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3.png"/><Relationship Id="rId2" Type="http://schemas.openxmlformats.org/officeDocument/2006/relationships/image" Target="../media/image254.png"/><Relationship Id="rId1" Type="http://schemas.openxmlformats.org/officeDocument/2006/relationships/slideLayout" Target="../slideLayouts/slideLayout7.xml"/></Relationships>
</file>

<file path=ppt/slides/_rels/slide2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3.png"/><Relationship Id="rId2" Type="http://schemas.openxmlformats.org/officeDocument/2006/relationships/image" Target="../media/image254.png"/><Relationship Id="rId1" Type="http://schemas.openxmlformats.org/officeDocument/2006/relationships/slideLayout" Target="../slideLayouts/slideLayout7.xml"/></Relationships>
</file>

<file path=ppt/slides/_rels/slide2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7.jpeg"/><Relationship Id="rId4" Type="http://schemas.openxmlformats.org/officeDocument/2006/relationships/image" Target="../media/image256.jpeg"/></Relationships>
</file>

<file path=ppt/slides/_rels/slide2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0.jpeg"/><Relationship Id="rId4" Type="http://schemas.openxmlformats.org/officeDocument/2006/relationships/image" Target="../media/image259.jpeg"/></Relationships>
</file>

<file path=ppt/slides/_rels/slide2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3.jpeg"/><Relationship Id="rId4" Type="http://schemas.openxmlformats.org/officeDocument/2006/relationships/image" Target="../media/image262.jpeg"/></Relationships>
</file>

<file path=ppt/slides/_rels/slide2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6.jpeg"/><Relationship Id="rId4" Type="http://schemas.openxmlformats.org/officeDocument/2006/relationships/image" Target="../media/image265.jpeg"/></Relationships>
</file>

<file path=ppt/slides/_rels/slide2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9.jpeg"/><Relationship Id="rId4" Type="http://schemas.openxmlformats.org/officeDocument/2006/relationships/image" Target="../media/image268.jpeg"/></Relationships>
</file>

<file path=ppt/slides/_rels/slide2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2.jpeg"/><Relationship Id="rId4" Type="http://schemas.openxmlformats.org/officeDocument/2006/relationships/image" Target="../media/image271.jpeg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3.png"/><Relationship Id="rId1" Type="http://schemas.openxmlformats.org/officeDocument/2006/relationships/slideLayout" Target="../slideLayouts/slideLayout7.xml"/></Relationships>
</file>

<file path=ppt/slides/_rels/slide2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3.png"/><Relationship Id="rId2" Type="http://schemas.openxmlformats.org/officeDocument/2006/relationships/image" Target="../media/image274.png"/><Relationship Id="rId1" Type="http://schemas.openxmlformats.org/officeDocument/2006/relationships/slideLayout" Target="../slideLayouts/slideLayout7.xml"/></Relationships>
</file>

<file path=ppt/slides/_rels/slide2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3.png"/><Relationship Id="rId2" Type="http://schemas.openxmlformats.org/officeDocument/2006/relationships/image" Target="../media/image274.png"/><Relationship Id="rId1" Type="http://schemas.openxmlformats.org/officeDocument/2006/relationships/slideLayout" Target="../slideLayouts/slideLayout7.xml"/></Relationships>
</file>

<file path=ppt/slides/_rels/slide2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5.png"/><Relationship Id="rId1" Type="http://schemas.openxmlformats.org/officeDocument/2006/relationships/slideLayout" Target="../slideLayouts/slideLayout7.xml"/></Relationships>
</file>

<file path=ppt/slides/_rels/slide2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6.png"/><Relationship Id="rId2" Type="http://schemas.openxmlformats.org/officeDocument/2006/relationships/image" Target="../media/image275.png"/><Relationship Id="rId1" Type="http://schemas.openxmlformats.org/officeDocument/2006/relationships/slideLayout" Target="../slideLayouts/slideLayout7.xml"/></Relationships>
</file>

<file path=ppt/slides/_rels/slide2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6.png"/><Relationship Id="rId2" Type="http://schemas.openxmlformats.org/officeDocument/2006/relationships/image" Target="../media/image275.png"/><Relationship Id="rId1" Type="http://schemas.openxmlformats.org/officeDocument/2006/relationships/slideLayout" Target="../slideLayouts/slideLayout7.xml"/></Relationships>
</file>

<file path=ppt/slides/_rels/slide2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7.png"/><Relationship Id="rId1" Type="http://schemas.openxmlformats.org/officeDocument/2006/relationships/slideLayout" Target="../slideLayouts/slideLayout7.xml"/></Relationships>
</file>

<file path=ppt/slides/_rels/slide2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8.png"/><Relationship Id="rId2" Type="http://schemas.openxmlformats.org/officeDocument/2006/relationships/image" Target="../media/image277.png"/><Relationship Id="rId1" Type="http://schemas.openxmlformats.org/officeDocument/2006/relationships/slideLayout" Target="../slideLayouts/slideLayout7.xml"/></Relationships>
</file>

<file path=ppt/slides/_rels/slide2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7.png"/><Relationship Id="rId2" Type="http://schemas.openxmlformats.org/officeDocument/2006/relationships/image" Target="../media/image278.png"/><Relationship Id="rId1" Type="http://schemas.openxmlformats.org/officeDocument/2006/relationships/slideLayout" Target="../slideLayouts/slideLayout7.xml"/></Relationships>
</file>

<file path=ppt/slides/_rels/slide2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9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image" Target="../media/image27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1.png"/></Relationships>
</file>

<file path=ppt/slides/_rels/slide2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image" Target="../media/image27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1.png"/></Relationships>
</file>

<file path=ppt/slides/_rels/slide2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2.png"/><Relationship Id="rId1" Type="http://schemas.openxmlformats.org/officeDocument/2006/relationships/slideLayout" Target="../slideLayouts/slideLayout7.xml"/></Relationships>
</file>

<file path=ppt/slides/_rels/slide2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2.png"/><Relationship Id="rId2" Type="http://schemas.openxmlformats.org/officeDocument/2006/relationships/image" Target="../media/image283.png"/><Relationship Id="rId1" Type="http://schemas.openxmlformats.org/officeDocument/2006/relationships/slideLayout" Target="../slideLayouts/slideLayout7.xml"/></Relationships>
</file>

<file path=ppt/slides/_rels/slide2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2.png"/><Relationship Id="rId2" Type="http://schemas.openxmlformats.org/officeDocument/2006/relationships/image" Target="../media/image283.png"/><Relationship Id="rId1" Type="http://schemas.openxmlformats.org/officeDocument/2006/relationships/slideLayout" Target="../slideLayouts/slideLayout7.xml"/></Relationships>
</file>

<file path=ppt/slides/_rels/slide2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4.png"/><Relationship Id="rId1" Type="http://schemas.openxmlformats.org/officeDocument/2006/relationships/slideLayout" Target="../slideLayouts/slideLayout7.xml"/></Relationships>
</file>

<file path=ppt/slides/_rels/slide2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4.png"/><Relationship Id="rId2" Type="http://schemas.openxmlformats.org/officeDocument/2006/relationships/image" Target="../media/image285.png"/><Relationship Id="rId1" Type="http://schemas.openxmlformats.org/officeDocument/2006/relationships/slideLayout" Target="../slideLayouts/slideLayout7.xml"/></Relationships>
</file>

<file path=ppt/slides/_rels/slide2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4.png"/><Relationship Id="rId2" Type="http://schemas.openxmlformats.org/officeDocument/2006/relationships/image" Target="../media/image285.png"/><Relationship Id="rId1" Type="http://schemas.openxmlformats.org/officeDocument/2006/relationships/slideLayout" Target="../slideLayouts/slideLayout7.xml"/></Relationships>
</file>

<file path=ppt/slides/_rels/slide2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6.png"/><Relationship Id="rId1" Type="http://schemas.openxmlformats.org/officeDocument/2006/relationships/slideLayout" Target="../slideLayouts/slideLayout7.xml"/></Relationships>
</file>

<file path=ppt/slides/_rels/slide2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6.png"/><Relationship Id="rId2" Type="http://schemas.openxmlformats.org/officeDocument/2006/relationships/image" Target="../media/image28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6.png"/><Relationship Id="rId2" Type="http://schemas.openxmlformats.org/officeDocument/2006/relationships/image" Target="../media/image287.png"/><Relationship Id="rId1" Type="http://schemas.openxmlformats.org/officeDocument/2006/relationships/slideLayout" Target="../slideLayouts/slideLayout7.xml"/></Relationships>
</file>

<file path=ppt/slides/_rels/slide2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8.png"/><Relationship Id="rId1" Type="http://schemas.openxmlformats.org/officeDocument/2006/relationships/slideLayout" Target="../slideLayouts/slideLayout7.xml"/></Relationships>
</file>

<file path=ppt/slides/_rels/slide2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8.png"/><Relationship Id="rId2" Type="http://schemas.openxmlformats.org/officeDocument/2006/relationships/image" Target="../media/image289.png"/><Relationship Id="rId1" Type="http://schemas.openxmlformats.org/officeDocument/2006/relationships/slideLayout" Target="../slideLayouts/slideLayout7.xml"/></Relationships>
</file>

<file path=ppt/slides/_rels/slide2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8.png"/><Relationship Id="rId2" Type="http://schemas.openxmlformats.org/officeDocument/2006/relationships/image" Target="../media/image289.png"/><Relationship Id="rId1" Type="http://schemas.openxmlformats.org/officeDocument/2006/relationships/slideLayout" Target="../slideLayouts/slideLayout7.xml"/></Relationships>
</file>

<file path=ppt/slides/_rels/slide2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7.xml"/></Relationships>
</file>

<file path=ppt/slides/_rels/slide2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1.png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7.xml"/></Relationships>
</file>

<file path=ppt/slides/_rels/slide2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1.png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7.xml"/></Relationships>
</file>

<file path=ppt/slides/_rels/slide2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2.png"/><Relationship Id="rId1" Type="http://schemas.openxmlformats.org/officeDocument/2006/relationships/slideLayout" Target="../slideLayouts/slideLayout7.xml"/></Relationships>
</file>

<file path=ppt/slides/_rels/slide2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3.png"/><Relationship Id="rId2" Type="http://schemas.openxmlformats.org/officeDocument/2006/relationships/image" Target="../media/image292.png"/><Relationship Id="rId1" Type="http://schemas.openxmlformats.org/officeDocument/2006/relationships/slideLayout" Target="../slideLayouts/slideLayout7.xml"/></Relationships>
</file>

<file path=ppt/slides/_rels/slide2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3.png"/><Relationship Id="rId2" Type="http://schemas.openxmlformats.org/officeDocument/2006/relationships/image" Target="../media/image29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6.png"/><Relationship Id="rId4" Type="http://schemas.openxmlformats.org/officeDocument/2006/relationships/image" Target="../media/image295.png"/></Relationships>
</file>

<file path=ppt/slides/_rels/slide2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7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9.jpeg"/><Relationship Id="rId4" Type="http://schemas.openxmlformats.org/officeDocument/2006/relationships/image" Target="../media/image298.jpeg"/></Relationships>
</file>

<file path=ppt/slides/_rels/slide2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2.jpeg"/><Relationship Id="rId4" Type="http://schemas.openxmlformats.org/officeDocument/2006/relationships/image" Target="../media/image301.jpeg"/></Relationships>
</file>

<file path=ppt/slides/_rels/slide2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5.jpeg"/><Relationship Id="rId4" Type="http://schemas.openxmlformats.org/officeDocument/2006/relationships/image" Target="../media/image304.jpeg"/></Relationships>
</file>

<file path=ppt/slides/_rels/slide2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6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8.png"/><Relationship Id="rId4" Type="http://schemas.openxmlformats.org/officeDocument/2006/relationships/image" Target="../media/image307.png"/></Relationships>
</file>

<file path=ppt/slides/_rels/slide2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9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1.jpeg"/><Relationship Id="rId4" Type="http://schemas.openxmlformats.org/officeDocument/2006/relationships/image" Target="../media/image310.jpeg"/></Relationships>
</file>

<file path=ppt/slides/_rels/slide2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2.png"/><Relationship Id="rId1" Type="http://schemas.openxmlformats.org/officeDocument/2006/relationships/slideLayout" Target="../slideLayouts/slideLayout7.xml"/></Relationships>
</file>

<file path=ppt/slides/_rels/slide2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3.png"/><Relationship Id="rId2" Type="http://schemas.openxmlformats.org/officeDocument/2006/relationships/image" Target="../media/image312.png"/><Relationship Id="rId1" Type="http://schemas.openxmlformats.org/officeDocument/2006/relationships/slideLayout" Target="../slideLayouts/slideLayout7.xml"/></Relationships>
</file>

<file path=ppt/slides/_rels/slide2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3.png"/><Relationship Id="rId2" Type="http://schemas.openxmlformats.org/officeDocument/2006/relationships/image" Target="../media/image31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4.png"/><Relationship Id="rId1" Type="http://schemas.openxmlformats.org/officeDocument/2006/relationships/slideLayout" Target="../slideLayouts/slideLayout7.xml"/></Relationships>
</file>

<file path=ppt/slides/_rels/slide3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5.png"/><Relationship Id="rId2" Type="http://schemas.openxmlformats.org/officeDocument/2006/relationships/image" Target="../media/image314.png"/><Relationship Id="rId1" Type="http://schemas.openxmlformats.org/officeDocument/2006/relationships/slideLayout" Target="../slideLayouts/slideLayout7.xml"/></Relationships>
</file>

<file path=ppt/slides/_rels/slide3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5.png"/><Relationship Id="rId2" Type="http://schemas.openxmlformats.org/officeDocument/2006/relationships/image" Target="../media/image314.png"/><Relationship Id="rId1" Type="http://schemas.openxmlformats.org/officeDocument/2006/relationships/slideLayout" Target="../slideLayouts/slideLayout7.xml"/></Relationships>
</file>

<file path=ppt/slides/_rels/slide3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6.png"/><Relationship Id="rId1" Type="http://schemas.openxmlformats.org/officeDocument/2006/relationships/slideLayout" Target="../slideLayouts/slideLayout7.xml"/></Relationships>
</file>

<file path=ppt/slides/_rels/slide3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7.png"/><Relationship Id="rId2" Type="http://schemas.openxmlformats.org/officeDocument/2006/relationships/image" Target="../media/image316.png"/><Relationship Id="rId1" Type="http://schemas.openxmlformats.org/officeDocument/2006/relationships/slideLayout" Target="../slideLayouts/slideLayout7.xml"/></Relationships>
</file>

<file path=ppt/slides/_rels/slide3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7.png"/><Relationship Id="rId2" Type="http://schemas.openxmlformats.org/officeDocument/2006/relationships/image" Target="../media/image316.png"/><Relationship Id="rId1" Type="http://schemas.openxmlformats.org/officeDocument/2006/relationships/slideLayout" Target="../slideLayouts/slideLayout7.xml"/></Relationships>
</file>

<file path=ppt/slides/_rels/slide3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8.png"/><Relationship Id="rId1" Type="http://schemas.openxmlformats.org/officeDocument/2006/relationships/slideLayout" Target="../slideLayouts/slideLayout7.xml"/></Relationships>
</file>

<file path=ppt/slides/_rels/slide3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9.png"/><Relationship Id="rId2" Type="http://schemas.openxmlformats.org/officeDocument/2006/relationships/image" Target="../media/image318.png"/><Relationship Id="rId1" Type="http://schemas.openxmlformats.org/officeDocument/2006/relationships/slideLayout" Target="../slideLayouts/slideLayout7.xml"/></Relationships>
</file>

<file path=ppt/slides/_rels/slide3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9.png"/><Relationship Id="rId2" Type="http://schemas.openxmlformats.org/officeDocument/2006/relationships/image" Target="../media/image318.png"/><Relationship Id="rId1" Type="http://schemas.openxmlformats.org/officeDocument/2006/relationships/slideLayout" Target="../slideLayouts/slideLayout7.xml"/></Relationships>
</file>

<file path=ppt/slides/_rels/slide3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1.png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7.xml"/></Relationships>
</file>

<file path=ppt/slides/_rels/slide3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1.png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7.xml"/></Relationships>
</file>

<file path=ppt/slides/_rels/slide3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2.png"/><Relationship Id="rId1" Type="http://schemas.openxmlformats.org/officeDocument/2006/relationships/slideLayout" Target="../slideLayouts/slideLayout7.xml"/></Relationships>
</file>

<file path=ppt/slides/_rels/slide3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3.png"/><Relationship Id="rId2" Type="http://schemas.openxmlformats.org/officeDocument/2006/relationships/image" Target="../media/image322.png"/><Relationship Id="rId1" Type="http://schemas.openxmlformats.org/officeDocument/2006/relationships/slideLayout" Target="../slideLayouts/slideLayout7.xml"/></Relationships>
</file>

<file path=ppt/slides/_rels/slide3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3.png"/><Relationship Id="rId2" Type="http://schemas.openxmlformats.org/officeDocument/2006/relationships/image" Target="../media/image322.png"/><Relationship Id="rId1" Type="http://schemas.openxmlformats.org/officeDocument/2006/relationships/slideLayout" Target="../slideLayouts/slideLayout7.xml"/></Relationships>
</file>

<file path=ppt/slides/_rels/slide3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4.png"/><Relationship Id="rId1" Type="http://schemas.openxmlformats.org/officeDocument/2006/relationships/slideLayout" Target="../slideLayouts/slideLayout7.xml"/></Relationships>
</file>

<file path=ppt/slides/_rels/slide3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5.png"/><Relationship Id="rId2" Type="http://schemas.openxmlformats.org/officeDocument/2006/relationships/image" Target="../media/image324.png"/><Relationship Id="rId1" Type="http://schemas.openxmlformats.org/officeDocument/2006/relationships/slideLayout" Target="../slideLayouts/slideLayout7.xml"/></Relationships>
</file>

<file path=ppt/slides/_rels/slide3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5.png"/><Relationship Id="rId2" Type="http://schemas.openxmlformats.org/officeDocument/2006/relationships/image" Target="../media/image324.png"/><Relationship Id="rId1" Type="http://schemas.openxmlformats.org/officeDocument/2006/relationships/slideLayout" Target="../slideLayouts/slideLayout7.xml"/></Relationships>
</file>

<file path=ppt/slides/_rels/slide3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6.png"/><Relationship Id="rId1" Type="http://schemas.openxmlformats.org/officeDocument/2006/relationships/slideLayout" Target="../slideLayouts/slideLayout7.xml"/></Relationships>
</file>

<file path=ppt/slides/_rels/slide3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7.png"/><Relationship Id="rId2" Type="http://schemas.openxmlformats.org/officeDocument/2006/relationships/image" Target="../media/image326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7.png"/><Relationship Id="rId2" Type="http://schemas.openxmlformats.org/officeDocument/2006/relationships/image" Target="../media/image326.png"/><Relationship Id="rId1" Type="http://schemas.openxmlformats.org/officeDocument/2006/relationships/slideLayout" Target="../slideLayouts/slideLayout7.xml"/></Relationships>
</file>

<file path=ppt/slides/_rels/slide3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8.png"/><Relationship Id="rId1" Type="http://schemas.openxmlformats.org/officeDocument/2006/relationships/slideLayout" Target="../slideLayouts/slideLayout7.xml"/></Relationships>
</file>

<file path=ppt/slides/_rels/slide3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9.png"/><Relationship Id="rId2" Type="http://schemas.openxmlformats.org/officeDocument/2006/relationships/image" Target="../media/image328.png"/><Relationship Id="rId1" Type="http://schemas.openxmlformats.org/officeDocument/2006/relationships/slideLayout" Target="../slideLayouts/slideLayout7.xml"/></Relationships>
</file>

<file path=ppt/slides/_rels/slide3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9.png"/><Relationship Id="rId2" Type="http://schemas.openxmlformats.org/officeDocument/2006/relationships/image" Target="../media/image328.png"/><Relationship Id="rId1" Type="http://schemas.openxmlformats.org/officeDocument/2006/relationships/slideLayout" Target="../slideLayouts/slideLayout7.xml"/></Relationships>
</file>

<file path=ppt/slides/_rels/slide3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7.xml"/></Relationships>
</file>

<file path=ppt/slides/_rels/slide3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1.pn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7.xml"/></Relationships>
</file>

<file path=ppt/slides/_rels/slide3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1.pn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7.xml"/></Relationships>
</file>

<file path=ppt/slides/_rels/slide3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2.png"/><Relationship Id="rId1" Type="http://schemas.openxmlformats.org/officeDocument/2006/relationships/slideLayout" Target="../slideLayouts/slideLayout7.xml"/></Relationships>
</file>

<file path=ppt/slides/_rels/slide3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3.png"/><Relationship Id="rId2" Type="http://schemas.openxmlformats.org/officeDocument/2006/relationships/image" Target="../media/image332.png"/><Relationship Id="rId1" Type="http://schemas.openxmlformats.org/officeDocument/2006/relationships/slideLayout" Target="../slideLayouts/slideLayout7.xml"/></Relationships>
</file>

<file path=ppt/slides/_rels/slide3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3.png"/><Relationship Id="rId2" Type="http://schemas.openxmlformats.org/officeDocument/2006/relationships/image" Target="../media/image33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jpeg"/><Relationship Id="rId5" Type="http://schemas.openxmlformats.org/officeDocument/2006/relationships/image" Target="../media/image24.jpeg"/><Relationship Id="rId4" Type="http://schemas.openxmlformats.org/officeDocument/2006/relationships/image" Target="../media/image23.png"/></Relationships>
</file>

<file path=ppt/slides/_rels/slide3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4.png"/><Relationship Id="rId1" Type="http://schemas.openxmlformats.org/officeDocument/2006/relationships/slideLayout" Target="../slideLayouts/slideLayout7.xml"/></Relationships>
</file>

<file path=ppt/slides/_rels/slide3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4.png"/><Relationship Id="rId2" Type="http://schemas.openxmlformats.org/officeDocument/2006/relationships/image" Target="../media/image335.png"/><Relationship Id="rId1" Type="http://schemas.openxmlformats.org/officeDocument/2006/relationships/slideLayout" Target="../slideLayouts/slideLayout7.xml"/></Relationships>
</file>

<file path=ppt/slides/_rels/slide3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4.png"/><Relationship Id="rId2" Type="http://schemas.openxmlformats.org/officeDocument/2006/relationships/image" Target="../media/image335.png"/><Relationship Id="rId1" Type="http://schemas.openxmlformats.org/officeDocument/2006/relationships/slideLayout" Target="../slideLayouts/slideLayout7.xml"/></Relationships>
</file>

<file path=ppt/slides/_rels/slide3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6.png"/><Relationship Id="rId1" Type="http://schemas.openxmlformats.org/officeDocument/2006/relationships/slideLayout" Target="../slideLayouts/slideLayout7.xml"/></Relationships>
</file>

<file path=ppt/slides/_rels/slide3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6.png"/><Relationship Id="rId2" Type="http://schemas.openxmlformats.org/officeDocument/2006/relationships/image" Target="../media/image337.png"/><Relationship Id="rId1" Type="http://schemas.openxmlformats.org/officeDocument/2006/relationships/slideLayout" Target="../slideLayouts/slideLayout7.xml"/></Relationships>
</file>

<file path=ppt/slides/_rels/slide3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6.png"/><Relationship Id="rId2" Type="http://schemas.openxmlformats.org/officeDocument/2006/relationships/image" Target="../media/image337.png"/><Relationship Id="rId1" Type="http://schemas.openxmlformats.org/officeDocument/2006/relationships/slideLayout" Target="../slideLayouts/slideLayout7.xml"/></Relationships>
</file>

<file path=ppt/slides/_rels/slide3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8.png"/><Relationship Id="rId1" Type="http://schemas.openxmlformats.org/officeDocument/2006/relationships/slideLayout" Target="../slideLayouts/slideLayout7.xml"/></Relationships>
</file>

<file path=ppt/slides/_rels/slide3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9.png"/><Relationship Id="rId2" Type="http://schemas.openxmlformats.org/officeDocument/2006/relationships/image" Target="../media/image338.png"/><Relationship Id="rId1" Type="http://schemas.openxmlformats.org/officeDocument/2006/relationships/slideLayout" Target="../slideLayouts/slideLayout7.xml"/></Relationships>
</file>

<file path=ppt/slides/_rels/slide3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9.png"/><Relationship Id="rId2" Type="http://schemas.openxmlformats.org/officeDocument/2006/relationships/image" Target="../media/image338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jpeg"/><Relationship Id="rId5" Type="http://schemas.openxmlformats.org/officeDocument/2006/relationships/image" Target="../media/image28.jpeg"/><Relationship Id="rId4" Type="http://schemas.openxmlformats.org/officeDocument/2006/relationships/image" Target="../media/image27.png"/></Relationships>
</file>

<file path=ppt/slides/_rels/slide3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7.xml"/></Relationships>
</file>

<file path=ppt/slides/_rels/slide3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image" Target="../media/image341.png"/><Relationship Id="rId1" Type="http://schemas.openxmlformats.org/officeDocument/2006/relationships/slideLayout" Target="../slideLayouts/slideLayout7.xml"/></Relationships>
</file>

<file path=ppt/slides/_rels/slide3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image" Target="../media/image341.png"/><Relationship Id="rId1" Type="http://schemas.openxmlformats.org/officeDocument/2006/relationships/slideLayout" Target="../slideLayouts/slideLayout7.xml"/></Relationships>
</file>

<file path=ppt/slides/_rels/slide3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2.png"/><Relationship Id="rId1" Type="http://schemas.openxmlformats.org/officeDocument/2006/relationships/slideLayout" Target="../slideLayouts/slideLayout7.xml"/></Relationships>
</file>

<file path=ppt/slides/_rels/slide3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2.png"/><Relationship Id="rId2" Type="http://schemas.openxmlformats.org/officeDocument/2006/relationships/image" Target="../media/image343.png"/><Relationship Id="rId1" Type="http://schemas.openxmlformats.org/officeDocument/2006/relationships/slideLayout" Target="../slideLayouts/slideLayout7.xml"/></Relationships>
</file>

<file path=ppt/slides/_rels/slide3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2.png"/><Relationship Id="rId2" Type="http://schemas.openxmlformats.org/officeDocument/2006/relationships/image" Target="../media/image343.png"/><Relationship Id="rId1" Type="http://schemas.openxmlformats.org/officeDocument/2006/relationships/slideLayout" Target="../slideLayouts/slideLayout7.xml"/></Relationships>
</file>

<file path=ppt/slides/_rels/slide3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4.png"/><Relationship Id="rId1" Type="http://schemas.openxmlformats.org/officeDocument/2006/relationships/slideLayout" Target="../slideLayouts/slideLayout7.xml"/></Relationships>
</file>

<file path=ppt/slides/_rels/slide3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4.png"/><Relationship Id="rId2" Type="http://schemas.openxmlformats.org/officeDocument/2006/relationships/image" Target="../media/image345.png"/><Relationship Id="rId1" Type="http://schemas.openxmlformats.org/officeDocument/2006/relationships/slideLayout" Target="../slideLayouts/slideLayout7.xml"/></Relationships>
</file>

<file path=ppt/slides/_rels/slide3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4.png"/><Relationship Id="rId2" Type="http://schemas.openxmlformats.org/officeDocument/2006/relationships/image" Target="../media/image345.png"/><Relationship Id="rId1" Type="http://schemas.openxmlformats.org/officeDocument/2006/relationships/slideLayout" Target="../slideLayouts/slideLayout7.xml"/></Relationships>
</file>

<file path=ppt/slides/_rels/slide3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6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jpeg"/><Relationship Id="rId5" Type="http://schemas.openxmlformats.org/officeDocument/2006/relationships/image" Target="../media/image32.jpeg"/><Relationship Id="rId4" Type="http://schemas.openxmlformats.org/officeDocument/2006/relationships/image" Target="../media/image31.png"/></Relationships>
</file>

<file path=ppt/slides/_rels/slide3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6.png"/><Relationship Id="rId2" Type="http://schemas.openxmlformats.org/officeDocument/2006/relationships/image" Target="../media/image347.png"/><Relationship Id="rId1" Type="http://schemas.openxmlformats.org/officeDocument/2006/relationships/slideLayout" Target="../slideLayouts/slideLayout7.xml"/></Relationships>
</file>

<file path=ppt/slides/_rels/slide3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6.png"/><Relationship Id="rId2" Type="http://schemas.openxmlformats.org/officeDocument/2006/relationships/image" Target="../media/image347.png"/><Relationship Id="rId1" Type="http://schemas.openxmlformats.org/officeDocument/2006/relationships/slideLayout" Target="../slideLayouts/slideLayout7.xml"/></Relationships>
</file>

<file path=ppt/slides/_rels/slide3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8.png"/><Relationship Id="rId1" Type="http://schemas.openxmlformats.org/officeDocument/2006/relationships/slideLayout" Target="../slideLayouts/slideLayout7.xml"/></Relationships>
</file>

<file path=ppt/slides/_rels/slide3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8.png"/><Relationship Id="rId2" Type="http://schemas.openxmlformats.org/officeDocument/2006/relationships/image" Target="../media/image349.png"/><Relationship Id="rId1" Type="http://schemas.openxmlformats.org/officeDocument/2006/relationships/slideLayout" Target="../slideLayouts/slideLayout7.xml"/></Relationships>
</file>

<file path=ppt/slides/_rels/slide3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8.png"/><Relationship Id="rId2" Type="http://schemas.openxmlformats.org/officeDocument/2006/relationships/image" Target="../media/image349.png"/><Relationship Id="rId1" Type="http://schemas.openxmlformats.org/officeDocument/2006/relationships/slideLayout" Target="../slideLayouts/slideLayout7.xml"/></Relationships>
</file>

<file path=ppt/slides/_rels/slide3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/Relationships>
</file>

<file path=ppt/slides/_rels/slide3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1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0.png"/></Relationships>
</file>

<file path=ppt/slides/_rels/slide3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0.png"/></Relationships>
</file>

<file path=ppt/slides/_rels/slide3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2.png"/><Relationship Id="rId1" Type="http://schemas.openxmlformats.org/officeDocument/2006/relationships/slideLayout" Target="../slideLayouts/slideLayout7.xml"/></Relationships>
</file>

<file path=ppt/slides/_rels/slide3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2.png"/><Relationship Id="rId2" Type="http://schemas.openxmlformats.org/officeDocument/2006/relationships/image" Target="../media/image353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jpeg"/><Relationship Id="rId5" Type="http://schemas.openxmlformats.org/officeDocument/2006/relationships/image" Target="../media/image34.jpeg"/><Relationship Id="rId4" Type="http://schemas.openxmlformats.org/officeDocument/2006/relationships/image" Target="../media/image33.png"/></Relationships>
</file>

<file path=ppt/slides/_rels/slide3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2.png"/><Relationship Id="rId2" Type="http://schemas.openxmlformats.org/officeDocument/2006/relationships/image" Target="../media/image353.png"/><Relationship Id="rId1" Type="http://schemas.openxmlformats.org/officeDocument/2006/relationships/slideLayout" Target="../slideLayouts/slideLayout7.xml"/></Relationships>
</file>

<file path=ppt/slides/_rels/slide3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4.png"/><Relationship Id="rId1" Type="http://schemas.openxmlformats.org/officeDocument/2006/relationships/slideLayout" Target="../slideLayouts/slideLayout7.xml"/></Relationships>
</file>

<file path=ppt/slides/_rels/slide3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5.png"/><Relationship Id="rId2" Type="http://schemas.openxmlformats.org/officeDocument/2006/relationships/image" Target="../media/image354.png"/><Relationship Id="rId1" Type="http://schemas.openxmlformats.org/officeDocument/2006/relationships/slideLayout" Target="../slideLayouts/slideLayout7.xml"/></Relationships>
</file>

<file path=ppt/slides/_rels/slide3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4.png"/><Relationship Id="rId2" Type="http://schemas.openxmlformats.org/officeDocument/2006/relationships/image" Target="../media/image355.png"/><Relationship Id="rId1" Type="http://schemas.openxmlformats.org/officeDocument/2006/relationships/slideLayout" Target="../slideLayouts/slideLayout7.xml"/></Relationships>
</file>

<file path=ppt/slides/_rels/slide3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6.png"/><Relationship Id="rId1" Type="http://schemas.openxmlformats.org/officeDocument/2006/relationships/slideLayout" Target="../slideLayouts/slideLayout7.xml"/></Relationships>
</file>

<file path=ppt/slides/_rels/slide3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6.png"/><Relationship Id="rId2" Type="http://schemas.openxmlformats.org/officeDocument/2006/relationships/image" Target="../media/image357.png"/><Relationship Id="rId1" Type="http://schemas.openxmlformats.org/officeDocument/2006/relationships/slideLayout" Target="../slideLayouts/slideLayout7.xml"/></Relationships>
</file>

<file path=ppt/slides/_rels/slide3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6.png"/><Relationship Id="rId2" Type="http://schemas.openxmlformats.org/officeDocument/2006/relationships/image" Target="../media/image357.png"/><Relationship Id="rId1" Type="http://schemas.openxmlformats.org/officeDocument/2006/relationships/slideLayout" Target="../slideLayouts/slideLayout7.xml"/></Relationships>
</file>

<file path=ppt/slides/_rels/slide3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8.png"/><Relationship Id="rId1" Type="http://schemas.openxmlformats.org/officeDocument/2006/relationships/slideLayout" Target="../slideLayouts/slideLayout7.xml"/></Relationships>
</file>

<file path=ppt/slides/_rels/slide3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8.png"/><Relationship Id="rId2" Type="http://schemas.openxmlformats.org/officeDocument/2006/relationships/image" Target="../media/image359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8.png"/><Relationship Id="rId2" Type="http://schemas.openxmlformats.org/officeDocument/2006/relationships/image" Target="../media/image359.png"/><Relationship Id="rId1" Type="http://schemas.openxmlformats.org/officeDocument/2006/relationships/slideLayout" Target="../slideLayouts/slideLayout7.xml"/></Relationships>
</file>

<file path=ppt/slides/_rels/slide3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7.xml"/></Relationships>
</file>

<file path=ppt/slides/_rels/slide3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0.png"/><Relationship Id="rId2" Type="http://schemas.openxmlformats.org/officeDocument/2006/relationships/image" Target="../media/image361.png"/><Relationship Id="rId1" Type="http://schemas.openxmlformats.org/officeDocument/2006/relationships/slideLayout" Target="../slideLayouts/slideLayout7.xml"/></Relationships>
</file>

<file path=ppt/slides/_rels/slide3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0.png"/><Relationship Id="rId2" Type="http://schemas.openxmlformats.org/officeDocument/2006/relationships/image" Target="../media/image361.png"/><Relationship Id="rId1" Type="http://schemas.openxmlformats.org/officeDocument/2006/relationships/slideLayout" Target="../slideLayouts/slideLayout7.xml"/></Relationships>
</file>

<file path=ppt/slides/_rels/slide3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2.png"/><Relationship Id="rId1" Type="http://schemas.openxmlformats.org/officeDocument/2006/relationships/slideLayout" Target="../slideLayouts/slideLayout7.xml"/></Relationships>
</file>

<file path=ppt/slides/_rels/slide3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2.png"/><Relationship Id="rId2" Type="http://schemas.openxmlformats.org/officeDocument/2006/relationships/image" Target="../media/image363.png"/><Relationship Id="rId1" Type="http://schemas.openxmlformats.org/officeDocument/2006/relationships/slideLayout" Target="../slideLayouts/slideLayout7.xml"/></Relationships>
</file>

<file path=ppt/slides/_rels/slide3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2.png"/><Relationship Id="rId2" Type="http://schemas.openxmlformats.org/officeDocument/2006/relationships/image" Target="../media/image363.png"/><Relationship Id="rId1" Type="http://schemas.openxmlformats.org/officeDocument/2006/relationships/slideLayout" Target="../slideLayouts/slideLayout7.xml"/></Relationships>
</file>

<file path=ppt/slides/_rels/slide3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4.png"/><Relationship Id="rId1" Type="http://schemas.openxmlformats.org/officeDocument/2006/relationships/slideLayout" Target="../slideLayouts/slideLayout7.xml"/></Relationships>
</file>

<file path=ppt/slides/_rels/slide3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5.emf"/><Relationship Id="rId2" Type="http://schemas.openxmlformats.org/officeDocument/2006/relationships/image" Target="../media/image364.png"/><Relationship Id="rId1" Type="http://schemas.openxmlformats.org/officeDocument/2006/relationships/slideLayout" Target="../slideLayouts/slideLayout7.xml"/></Relationships>
</file>

<file path=ppt/slides/_rels/slide3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5.emf"/><Relationship Id="rId2" Type="http://schemas.openxmlformats.org/officeDocument/2006/relationships/image" Target="../media/image364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6.png"/><Relationship Id="rId1" Type="http://schemas.openxmlformats.org/officeDocument/2006/relationships/slideLayout" Target="../slideLayouts/slideLayout7.xml"/></Relationships>
</file>

<file path=ppt/slides/_rels/slide3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6.png"/><Relationship Id="rId2" Type="http://schemas.openxmlformats.org/officeDocument/2006/relationships/image" Target="../media/image367.png"/><Relationship Id="rId1" Type="http://schemas.openxmlformats.org/officeDocument/2006/relationships/slideLayout" Target="../slideLayouts/slideLayout7.xml"/></Relationships>
</file>

<file path=ppt/slides/_rels/slide3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6.png"/><Relationship Id="rId2" Type="http://schemas.openxmlformats.org/officeDocument/2006/relationships/image" Target="../media/image367.png"/><Relationship Id="rId1" Type="http://schemas.openxmlformats.org/officeDocument/2006/relationships/slideLayout" Target="../slideLayouts/slideLayout7.xml"/></Relationships>
</file>

<file path=ppt/slides/_rels/slide3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8.png"/><Relationship Id="rId1" Type="http://schemas.openxmlformats.org/officeDocument/2006/relationships/slideLayout" Target="../slideLayouts/slideLayout7.xml"/></Relationships>
</file>

<file path=ppt/slides/_rels/slide3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8.png"/><Relationship Id="rId2" Type="http://schemas.openxmlformats.org/officeDocument/2006/relationships/image" Target="../media/image369.png"/><Relationship Id="rId1" Type="http://schemas.openxmlformats.org/officeDocument/2006/relationships/slideLayout" Target="../slideLayouts/slideLayout7.xml"/></Relationships>
</file>

<file path=ppt/slides/_rels/slide3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8.png"/><Relationship Id="rId2" Type="http://schemas.openxmlformats.org/officeDocument/2006/relationships/image" Target="../media/image369.png"/><Relationship Id="rId1" Type="http://schemas.openxmlformats.org/officeDocument/2006/relationships/slideLayout" Target="../slideLayouts/slideLayout7.xml"/></Relationships>
</file>

<file path=ppt/slides/_rels/slide3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7.xml"/></Relationships>
</file>

<file path=ppt/slides/_rels/slide3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1.png"/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7.xml"/></Relationships>
</file>

<file path=ppt/slides/_rels/slide3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1.png"/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7.xml"/></Relationships>
</file>

<file path=ppt/slides/_rels/slide3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2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2.png"/><Relationship Id="rId2" Type="http://schemas.openxmlformats.org/officeDocument/2006/relationships/image" Target="../media/image373.png"/><Relationship Id="rId1" Type="http://schemas.openxmlformats.org/officeDocument/2006/relationships/slideLayout" Target="../slideLayouts/slideLayout7.xml"/></Relationships>
</file>

<file path=ppt/slides/_rels/slide3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2.png"/><Relationship Id="rId2" Type="http://schemas.openxmlformats.org/officeDocument/2006/relationships/image" Target="../media/image373.png"/><Relationship Id="rId1" Type="http://schemas.openxmlformats.org/officeDocument/2006/relationships/slideLayout" Target="../slideLayouts/slideLayout7.xml"/></Relationships>
</file>

<file path=ppt/slides/_rels/slide3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4.png"/><Relationship Id="rId1" Type="http://schemas.openxmlformats.org/officeDocument/2006/relationships/slideLayout" Target="../slideLayouts/slideLayout7.xml"/></Relationships>
</file>

<file path=ppt/slides/_rels/slide3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4.png"/><Relationship Id="rId2" Type="http://schemas.openxmlformats.org/officeDocument/2006/relationships/image" Target="../media/image375.png"/><Relationship Id="rId1" Type="http://schemas.openxmlformats.org/officeDocument/2006/relationships/slideLayout" Target="../slideLayouts/slideLayout7.xml"/></Relationships>
</file>

<file path=ppt/slides/_rels/slide3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4.png"/><Relationship Id="rId2" Type="http://schemas.openxmlformats.org/officeDocument/2006/relationships/image" Target="../media/image375.png"/><Relationship Id="rId1" Type="http://schemas.openxmlformats.org/officeDocument/2006/relationships/slideLayout" Target="../slideLayouts/slideLayout7.xml"/></Relationships>
</file>

<file path=ppt/slides/_rels/slide3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6.png"/><Relationship Id="rId1" Type="http://schemas.openxmlformats.org/officeDocument/2006/relationships/slideLayout" Target="../slideLayouts/slideLayout7.xml"/></Relationships>
</file>

<file path=ppt/slides/_rels/slide3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6.png"/><Relationship Id="rId2" Type="http://schemas.openxmlformats.org/officeDocument/2006/relationships/image" Target="../media/image377.png"/><Relationship Id="rId1" Type="http://schemas.openxmlformats.org/officeDocument/2006/relationships/slideLayout" Target="../slideLayouts/slideLayout7.xml"/></Relationships>
</file>

<file path=ppt/slides/_rels/slide3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6.png"/><Relationship Id="rId2" Type="http://schemas.openxmlformats.org/officeDocument/2006/relationships/image" Target="../media/image377.png"/><Relationship Id="rId1" Type="http://schemas.openxmlformats.org/officeDocument/2006/relationships/slideLayout" Target="../slideLayouts/slideLayout7.xml"/></Relationships>
</file>

<file path=ppt/slides/_rels/slide3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8.png"/><Relationship Id="rId2" Type="http://schemas.openxmlformats.org/officeDocument/2006/relationships/image" Target="../media/image379.png"/><Relationship Id="rId1" Type="http://schemas.openxmlformats.org/officeDocument/2006/relationships/slideLayout" Target="../slideLayouts/slideLayout7.xml"/></Relationships>
</file>

<file path=ppt/slides/_rels/slide4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9.png"/><Relationship Id="rId2" Type="http://schemas.openxmlformats.org/officeDocument/2006/relationships/image" Target="../media/image378.png"/><Relationship Id="rId1" Type="http://schemas.openxmlformats.org/officeDocument/2006/relationships/slideLayout" Target="../slideLayouts/slideLayout7.xml"/></Relationships>
</file>

<file path=ppt/slides/_rels/slide4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7.xml"/></Relationships>
</file>

<file path=ppt/slides/_rels/slide4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image" Target="../media/image381.png"/><Relationship Id="rId1" Type="http://schemas.openxmlformats.org/officeDocument/2006/relationships/slideLayout" Target="../slideLayouts/slideLayout7.xml"/></Relationships>
</file>

<file path=ppt/slides/_rels/slide4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1.png"/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7.xml"/></Relationships>
</file>

<file path=ppt/slides/_rels/slide4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2.png"/><Relationship Id="rId1" Type="http://schemas.openxmlformats.org/officeDocument/2006/relationships/slideLayout" Target="../slideLayouts/slideLayout7.xml"/></Relationships>
</file>

<file path=ppt/slides/_rels/slide4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2.png"/><Relationship Id="rId2" Type="http://schemas.openxmlformats.org/officeDocument/2006/relationships/image" Target="../media/image383.png"/><Relationship Id="rId1" Type="http://schemas.openxmlformats.org/officeDocument/2006/relationships/slideLayout" Target="../slideLayouts/slideLayout7.xml"/></Relationships>
</file>

<file path=ppt/slides/_rels/slide4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2.png"/><Relationship Id="rId2" Type="http://schemas.openxmlformats.org/officeDocument/2006/relationships/image" Target="../media/image383.png"/><Relationship Id="rId1" Type="http://schemas.openxmlformats.org/officeDocument/2006/relationships/slideLayout" Target="../slideLayouts/slideLayout7.xml"/></Relationships>
</file>

<file path=ppt/slides/_rels/slide4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4.png"/><Relationship Id="rId1" Type="http://schemas.openxmlformats.org/officeDocument/2006/relationships/slideLayout" Target="../slideLayouts/slideLayout7.xml"/></Relationships>
</file>

<file path=ppt/slides/_rels/slide4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4.png"/><Relationship Id="rId2" Type="http://schemas.openxmlformats.org/officeDocument/2006/relationships/image" Target="../media/image385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4.png"/><Relationship Id="rId2" Type="http://schemas.openxmlformats.org/officeDocument/2006/relationships/image" Target="../media/image385.png"/><Relationship Id="rId1" Type="http://schemas.openxmlformats.org/officeDocument/2006/relationships/slideLayout" Target="../slideLayouts/slideLayout7.xml"/></Relationships>
</file>

<file path=ppt/slides/_rels/slide4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6.png"/><Relationship Id="rId1" Type="http://schemas.openxmlformats.org/officeDocument/2006/relationships/slideLayout" Target="../slideLayouts/slideLayout7.xml"/></Relationships>
</file>

<file path=ppt/slides/_rels/slide4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7.png"/><Relationship Id="rId2" Type="http://schemas.openxmlformats.org/officeDocument/2006/relationships/image" Target="../media/image386.png"/><Relationship Id="rId1" Type="http://schemas.openxmlformats.org/officeDocument/2006/relationships/slideLayout" Target="../slideLayouts/slideLayout7.xml"/></Relationships>
</file>

<file path=ppt/slides/_rels/slide4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7.png"/><Relationship Id="rId2" Type="http://schemas.openxmlformats.org/officeDocument/2006/relationships/image" Target="../media/image386.png"/><Relationship Id="rId1" Type="http://schemas.openxmlformats.org/officeDocument/2006/relationships/slideLayout" Target="../slideLayouts/slideLayout7.xml"/></Relationships>
</file>

<file path=ppt/slides/_rels/slide4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8.png"/><Relationship Id="rId1" Type="http://schemas.openxmlformats.org/officeDocument/2006/relationships/slideLayout" Target="../slideLayouts/slideLayout7.xml"/></Relationships>
</file>

<file path=ppt/slides/_rels/slide4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8.png"/><Relationship Id="rId2" Type="http://schemas.openxmlformats.org/officeDocument/2006/relationships/image" Target="../media/image389.png"/><Relationship Id="rId1" Type="http://schemas.openxmlformats.org/officeDocument/2006/relationships/slideLayout" Target="../slideLayouts/slideLayout7.xml"/></Relationships>
</file>

<file path=ppt/slides/_rels/slide4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7.xml"/></Relationships>
</file>

<file path=ppt/slides/_rels/slide4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1.gif"/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7.xml"/></Relationships>
</file>

<file path=ppt/slides/_rels/slide4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1.gif"/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7.xml"/></Relationships>
</file>

<file path=ppt/slides/_rels/slide4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2.gif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2.gif"/><Relationship Id="rId2" Type="http://schemas.openxmlformats.org/officeDocument/2006/relationships/image" Target="../media/image393.png"/><Relationship Id="rId1" Type="http://schemas.openxmlformats.org/officeDocument/2006/relationships/slideLayout" Target="../slideLayouts/slideLayout7.xml"/></Relationships>
</file>

<file path=ppt/slides/_rels/slide4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4.gif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/Relationships>
</file>

<file path=ppt/slides/_rels/slide4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5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8.jpg"/><Relationship Id="rId4" Type="http://schemas.openxmlformats.org/officeDocument/2006/relationships/image" Target="../media/image394.gif"/></Relationships>
</file>

<file path=ppt/slides/_rels/slide4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7.png"/><Relationship Id="rId2" Type="http://schemas.openxmlformats.org/officeDocument/2006/relationships/image" Target="../media/image396.png"/><Relationship Id="rId1" Type="http://schemas.openxmlformats.org/officeDocument/2006/relationships/slideLayout" Target="../slideLayouts/slideLayout7.xml"/></Relationships>
</file>

<file path=ppt/slides/_rels/slide4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9.png"/><Relationship Id="rId2" Type="http://schemas.openxmlformats.org/officeDocument/2006/relationships/image" Target="../media/image398.png"/><Relationship Id="rId1" Type="http://schemas.openxmlformats.org/officeDocument/2006/relationships/slideLayout" Target="../slideLayouts/slideLayout7.xml"/></Relationships>
</file>

<file path=ppt/slides/_rels/slide4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1.png"/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7.xml"/></Relationships>
</file>

<file path=ppt/slides/_rels/slide4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3.png"/><Relationship Id="rId2" Type="http://schemas.openxmlformats.org/officeDocument/2006/relationships/image" Target="../media/image402.png"/><Relationship Id="rId1" Type="http://schemas.openxmlformats.org/officeDocument/2006/relationships/slideLayout" Target="../slideLayouts/slideLayout7.xml"/></Relationships>
</file>

<file path=ppt/slides/_rels/slide4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407.png"/><Relationship Id="rId5" Type="http://schemas.openxmlformats.org/officeDocument/2006/relationships/image" Target="../media/image406.gif"/><Relationship Id="rId4" Type="http://schemas.openxmlformats.org/officeDocument/2006/relationships/image" Target="../media/image405.png"/></Relationships>
</file>

<file path=ppt/slides/_rels/slide4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.xml"/><Relationship Id="rId4" Type="http://schemas.openxmlformats.org/officeDocument/2006/relationships/image" Target="../media/image409.gi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1.pn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3.gif"/><Relationship Id="rId4" Type="http://schemas.openxmlformats.org/officeDocument/2006/relationships/image" Target="../media/image412.png"/></Relationships>
</file>

<file path=ppt/slides/_rels/slide4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5.png"/><Relationship Id="rId2" Type="http://schemas.openxmlformats.org/officeDocument/2006/relationships/image" Target="../media/image4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7.png"/><Relationship Id="rId4" Type="http://schemas.openxmlformats.org/officeDocument/2006/relationships/image" Target="../media/image416.png"/></Relationships>
</file>

<file path=ppt/slides/_rels/slide4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8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9.png"/></Relationships>
</file>

<file path=ppt/slides/_rels/slide4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0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8.png"/></Relationships>
</file>

<file path=ppt/slides/_rels/slide4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1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2.png"/></Relationships>
</file>

<file path=ppt/slides/_rels/slide4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3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4.png"/></Relationships>
</file>

<file path=ppt/slides/_rels/slide4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5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6.png"/></Relationships>
</file>

<file path=ppt/slides/_rels/slide4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7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8.png"/></Relationships>
</file>

<file path=ppt/slides/_rels/slide4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9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0.png"/></Relationships>
</file>

<file path=ppt/slides/_rels/slide4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1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2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3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4.png"/></Relationships>
</file>

<file path=ppt/slides/_rels/slide4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5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6.png"/></Relationships>
</file>

<file path=ppt/slides/_rels/slide4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7.jpe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8.png"/></Relationships>
</file>

<file path=ppt/slides/_rels/slide4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9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0.png"/></Relationships>
</file>

<file path=ppt/slides/_rels/slide4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1.png"/><Relationship Id="rId1" Type="http://schemas.openxmlformats.org/officeDocument/2006/relationships/slideLayout" Target="../slideLayouts/slideLayout7.xml"/></Relationships>
</file>

<file path=ppt/slides/_rels/slide4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1.png"/><Relationship Id="rId2" Type="http://schemas.openxmlformats.org/officeDocument/2006/relationships/image" Target="../media/image442.png"/><Relationship Id="rId1" Type="http://schemas.openxmlformats.org/officeDocument/2006/relationships/slideLayout" Target="../slideLayouts/slideLayout7.xml"/></Relationships>
</file>

<file path=ppt/slides/_rels/slide4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1.png"/><Relationship Id="rId2" Type="http://schemas.openxmlformats.org/officeDocument/2006/relationships/image" Target="../media/image442.png"/><Relationship Id="rId1" Type="http://schemas.openxmlformats.org/officeDocument/2006/relationships/slideLayout" Target="../slideLayouts/slideLayout7.xml"/></Relationships>
</file>

<file path=ppt/slides/_rels/slide4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3.png"/><Relationship Id="rId1" Type="http://schemas.openxmlformats.org/officeDocument/2006/relationships/slideLayout" Target="../slideLayouts/slideLayout7.xml"/></Relationships>
</file>

<file path=ppt/slides/_rels/slide4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3.png"/><Relationship Id="rId2" Type="http://schemas.openxmlformats.org/officeDocument/2006/relationships/image" Target="../media/image444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3.png"/><Relationship Id="rId2" Type="http://schemas.openxmlformats.org/officeDocument/2006/relationships/image" Target="../media/image444.png"/><Relationship Id="rId1" Type="http://schemas.openxmlformats.org/officeDocument/2006/relationships/slideLayout" Target="../slideLayouts/slideLayout7.xml"/></Relationships>
</file>

<file path=ppt/slides/_rels/slide4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5.png"/><Relationship Id="rId1" Type="http://schemas.openxmlformats.org/officeDocument/2006/relationships/slideLayout" Target="../slideLayouts/slideLayout7.xml"/></Relationships>
</file>

<file path=ppt/slides/_rels/slide4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6.gif"/><Relationship Id="rId2" Type="http://schemas.openxmlformats.org/officeDocument/2006/relationships/image" Target="../media/image445.png"/><Relationship Id="rId1" Type="http://schemas.openxmlformats.org/officeDocument/2006/relationships/slideLayout" Target="../slideLayouts/slideLayout7.xml"/></Relationships>
</file>

<file path=ppt/slides/_rels/slide4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6.gif"/><Relationship Id="rId2" Type="http://schemas.openxmlformats.org/officeDocument/2006/relationships/image" Target="../media/image445.png"/><Relationship Id="rId1" Type="http://schemas.openxmlformats.org/officeDocument/2006/relationships/slideLayout" Target="../slideLayouts/slideLayout7.xml"/></Relationships>
</file>

<file path=ppt/slides/_rels/slide4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7.png"/><Relationship Id="rId1" Type="http://schemas.openxmlformats.org/officeDocument/2006/relationships/slideLayout" Target="../slideLayouts/slideLayout7.xml"/></Relationships>
</file>

<file path=ppt/slides/_rels/slide4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7.png"/><Relationship Id="rId2" Type="http://schemas.openxmlformats.org/officeDocument/2006/relationships/image" Target="../media/image448.png"/><Relationship Id="rId1" Type="http://schemas.openxmlformats.org/officeDocument/2006/relationships/slideLayout" Target="../slideLayouts/slideLayout7.xml"/></Relationships>
</file>

<file path=ppt/slides/_rels/slide4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7.png"/><Relationship Id="rId2" Type="http://schemas.openxmlformats.org/officeDocument/2006/relationships/image" Target="../media/image448.png"/><Relationship Id="rId1" Type="http://schemas.openxmlformats.org/officeDocument/2006/relationships/slideLayout" Target="../slideLayouts/slideLayout7.xml"/></Relationships>
</file>

<file path=ppt/slides/_rels/slide4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9.png"/><Relationship Id="rId1" Type="http://schemas.openxmlformats.org/officeDocument/2006/relationships/slideLayout" Target="../slideLayouts/slideLayout7.xml"/></Relationships>
</file>

<file path=ppt/slides/_rels/slide4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9.png"/><Relationship Id="rId2" Type="http://schemas.openxmlformats.org/officeDocument/2006/relationships/image" Target="../media/image450.png"/><Relationship Id="rId1" Type="http://schemas.openxmlformats.org/officeDocument/2006/relationships/slideLayout" Target="../slideLayouts/slideLayout7.xml"/></Relationships>
</file>

<file path=ppt/slides/_rels/slide4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9.png"/><Relationship Id="rId2" Type="http://schemas.openxmlformats.org/officeDocument/2006/relationships/image" Target="../media/image450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1.png"/><Relationship Id="rId1" Type="http://schemas.openxmlformats.org/officeDocument/2006/relationships/slideLayout" Target="../slideLayouts/slideLayout7.xml"/></Relationships>
</file>

<file path=ppt/slides/_rels/slide4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1.png"/><Relationship Id="rId2" Type="http://schemas.openxmlformats.org/officeDocument/2006/relationships/image" Target="../media/image452.png"/><Relationship Id="rId1" Type="http://schemas.openxmlformats.org/officeDocument/2006/relationships/slideLayout" Target="../slideLayouts/slideLayout7.xml"/></Relationships>
</file>

<file path=ppt/slides/_rels/slide4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1.png"/><Relationship Id="rId2" Type="http://schemas.openxmlformats.org/officeDocument/2006/relationships/image" Target="../media/image452.png"/><Relationship Id="rId1" Type="http://schemas.openxmlformats.org/officeDocument/2006/relationships/slideLayout" Target="../slideLayouts/slideLayout7.xml"/></Relationships>
</file>

<file path=ppt/slides/_rels/slide4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3.png"/><Relationship Id="rId1" Type="http://schemas.openxmlformats.org/officeDocument/2006/relationships/slideLayout" Target="../slideLayouts/slideLayout7.xml"/></Relationships>
</file>

<file path=ppt/slides/_rels/slide4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3.png"/><Relationship Id="rId2" Type="http://schemas.openxmlformats.org/officeDocument/2006/relationships/image" Target="../media/image454.png"/><Relationship Id="rId1" Type="http://schemas.openxmlformats.org/officeDocument/2006/relationships/slideLayout" Target="../slideLayouts/slideLayout7.xml"/></Relationships>
</file>

<file path=ppt/slides/_rels/slide4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3.png"/><Relationship Id="rId2" Type="http://schemas.openxmlformats.org/officeDocument/2006/relationships/image" Target="../media/image454.png"/><Relationship Id="rId1" Type="http://schemas.openxmlformats.org/officeDocument/2006/relationships/slideLayout" Target="../slideLayouts/slideLayout7.xml"/></Relationships>
</file>

<file path=ppt/slides/_rels/slide4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5.png"/><Relationship Id="rId1" Type="http://schemas.openxmlformats.org/officeDocument/2006/relationships/slideLayout" Target="../slideLayouts/slideLayout7.xml"/></Relationships>
</file>

<file path=ppt/slides/_rels/slide4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5.png"/><Relationship Id="rId2" Type="http://schemas.openxmlformats.org/officeDocument/2006/relationships/image" Target="../media/image456.png"/><Relationship Id="rId1" Type="http://schemas.openxmlformats.org/officeDocument/2006/relationships/slideLayout" Target="../slideLayouts/slideLayout7.xml"/></Relationships>
</file>

<file path=ppt/slides/_rels/slide4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5.png"/><Relationship Id="rId2" Type="http://schemas.openxmlformats.org/officeDocument/2006/relationships/image" Target="../media/image456.png"/><Relationship Id="rId1" Type="http://schemas.openxmlformats.org/officeDocument/2006/relationships/slideLayout" Target="../slideLayouts/slideLayout7.xml"/></Relationships>
</file>

<file path=ppt/slides/_rels/slide4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7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7.png"/><Relationship Id="rId2" Type="http://schemas.openxmlformats.org/officeDocument/2006/relationships/image" Target="../media/image458.png"/><Relationship Id="rId1" Type="http://schemas.openxmlformats.org/officeDocument/2006/relationships/slideLayout" Target="../slideLayouts/slideLayout7.xml"/></Relationships>
</file>

<file path=ppt/slides/_rels/slide4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7.png"/><Relationship Id="rId2" Type="http://schemas.openxmlformats.org/officeDocument/2006/relationships/image" Target="../media/image458.png"/><Relationship Id="rId1" Type="http://schemas.openxmlformats.org/officeDocument/2006/relationships/slideLayout" Target="../slideLayouts/slideLayout7.xml"/></Relationships>
</file>

<file path=ppt/slides/_rels/slide4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9.png"/><Relationship Id="rId1" Type="http://schemas.openxmlformats.org/officeDocument/2006/relationships/slideLayout" Target="../slideLayouts/slideLayout7.xml"/></Relationships>
</file>

<file path=ppt/slides/_rels/slide4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9.png"/><Relationship Id="rId2" Type="http://schemas.openxmlformats.org/officeDocument/2006/relationships/image" Target="../media/image460.png"/><Relationship Id="rId1" Type="http://schemas.openxmlformats.org/officeDocument/2006/relationships/slideLayout" Target="../slideLayouts/slideLayout7.xml"/></Relationships>
</file>

<file path=ppt/slides/_rels/slide4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9.png"/><Relationship Id="rId2" Type="http://schemas.openxmlformats.org/officeDocument/2006/relationships/image" Target="../media/image460.png"/><Relationship Id="rId1" Type="http://schemas.openxmlformats.org/officeDocument/2006/relationships/slideLayout" Target="../slideLayouts/slideLayout7.xml"/></Relationships>
</file>

<file path=ppt/slides/_rels/slide4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1.png"/><Relationship Id="rId1" Type="http://schemas.openxmlformats.org/officeDocument/2006/relationships/slideLayout" Target="../slideLayouts/slideLayout7.xml"/></Relationships>
</file>

<file path=ppt/slides/_rels/slide4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2.png"/><Relationship Id="rId2" Type="http://schemas.openxmlformats.org/officeDocument/2006/relationships/image" Target="../media/image461.png"/><Relationship Id="rId1" Type="http://schemas.openxmlformats.org/officeDocument/2006/relationships/slideLayout" Target="../slideLayouts/slideLayout7.xml"/></Relationships>
</file>

<file path=ppt/slides/_rels/slide4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1.png"/><Relationship Id="rId2" Type="http://schemas.openxmlformats.org/officeDocument/2006/relationships/image" Target="../media/image462.png"/><Relationship Id="rId1" Type="http://schemas.openxmlformats.org/officeDocument/2006/relationships/slideLayout" Target="../slideLayouts/slideLayout7.xml"/></Relationships>
</file>

<file path=ppt/slides/_rels/slide4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3.png"/><Relationship Id="rId1" Type="http://schemas.openxmlformats.org/officeDocument/2006/relationships/slideLayout" Target="../slideLayouts/slideLayout7.xml"/></Relationships>
</file>

<file path=ppt/slides/_rels/slide4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3.png"/><Relationship Id="rId2" Type="http://schemas.openxmlformats.org/officeDocument/2006/relationships/image" Target="../media/image464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4.png"/><Relationship Id="rId2" Type="http://schemas.openxmlformats.org/officeDocument/2006/relationships/image" Target="../media/image463.png"/><Relationship Id="rId1" Type="http://schemas.openxmlformats.org/officeDocument/2006/relationships/slideLayout" Target="../slideLayouts/slideLayout7.xml"/></Relationships>
</file>

<file path=ppt/slides/_rels/slide4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5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6.png"/></Relationships>
</file>

<file path=ppt/slides/_rels/slide4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7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8.png"/></Relationships>
</file>

<file path=ppt/slides/_rels/slide4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9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0.png"/></Relationships>
</file>

<file path=ppt/slides/_rels/slide4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1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2.png"/></Relationships>
</file>

<file path=ppt/slides/_rels/slide4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3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4.png"/></Relationships>
</file>

<file path=ppt/slides/_rels/slide4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5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6.png"/></Relationships>
</file>

<file path=ppt/slides/_rels/slide4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7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8.png"/></Relationships>
</file>

<file path=ppt/slides/_rels/slide4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9.gi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6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jpe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../media/image6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jpe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jp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2.jpeg"/><Relationship Id="rId4" Type="http://schemas.openxmlformats.org/officeDocument/2006/relationships/image" Target="../media/image71.jpe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5.jpeg"/><Relationship Id="rId4" Type="http://schemas.openxmlformats.org/officeDocument/2006/relationships/image" Target="../media/image74.jpe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emf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0.emf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36217E4-A65C-8104-7594-59DF940A1D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9840" y="2116"/>
            <a:ext cx="8872320" cy="6855884"/>
          </a:xfrm>
        </p:spPr>
      </p:pic>
    </p:spTree>
    <p:extLst>
      <p:ext uri="{BB962C8B-B14F-4D97-AF65-F5344CB8AC3E}">
        <p14:creationId xmlns:p14="http://schemas.microsoft.com/office/powerpoint/2010/main" val="36572980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D3A7E96-02F6-4C9E-96AF-D0960B6DE1B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0251" y="1252003"/>
            <a:ext cx="3744993" cy="3211507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4F823CB-2C57-44CF-86C5-4ED60210F2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2453" y="1179928"/>
            <a:ext cx="3601163" cy="4497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792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1B86DB6-3723-4911-90D8-CF7E81432F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5124" y="1688943"/>
            <a:ext cx="3764378" cy="364698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F398AFA-948E-73B0-F023-57BCFFE912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7803" y="964136"/>
            <a:ext cx="3648075" cy="3609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70576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Box 2">
            <a:extLst>
              <a:ext uri="{FF2B5EF4-FFF2-40B4-BE49-F238E27FC236}">
                <a16:creationId xmlns:a16="http://schemas.microsoft.com/office/drawing/2014/main" id="{22C51ED9-58C2-4814-AE4F-65EF68F6AF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29413" y="4955151"/>
            <a:ext cx="4457702" cy="1023554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/>
            <a:r>
              <a:rPr lang="en-US" sz="3600" b="1" dirty="0">
                <a:latin typeface="Arial Black" panose="020B0A04020102020204" pitchFamily="34" charset="0"/>
              </a:rPr>
              <a:t>não</a:t>
            </a:r>
            <a:endParaRPr lang="en-US" sz="3600" dirty="0">
              <a:latin typeface="Arial Black" panose="020B0A04020102020204" pitchFamily="34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1B86DB6-3723-4911-90D8-CF7E81432F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5124" y="1688943"/>
            <a:ext cx="3764378" cy="36469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A3AADF3-B775-D38F-B3E0-A9AA2D2B66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7803" y="964136"/>
            <a:ext cx="3648075" cy="3609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279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597B952-6D6A-4FE4-ACD2-8BE8ED9E26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611" y="1554027"/>
            <a:ext cx="4106932" cy="3758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38575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D3BA3B8-8CD3-48A8-9ADF-E6A784E49A5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7966" y="891163"/>
            <a:ext cx="3569131" cy="2869299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597B952-6D6A-4FE4-ACD2-8BE8ED9E26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1611" y="1554027"/>
            <a:ext cx="4106932" cy="3758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959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2">
            <a:extLst>
              <a:ext uri="{FF2B5EF4-FFF2-40B4-BE49-F238E27FC236}">
                <a16:creationId xmlns:a16="http://schemas.microsoft.com/office/drawing/2014/main" id="{4E8FEACB-55B1-4FFA-950B-3136EFDB2E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67966" y="3991694"/>
            <a:ext cx="3569130" cy="2336899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/>
            <a:r>
              <a:rPr lang="en-US" sz="3600" b="1" dirty="0">
                <a:latin typeface="Arial Black" panose="020B0A04020102020204" pitchFamily="34" charset="0"/>
              </a:rPr>
              <a:t>rei</a:t>
            </a:r>
            <a:endParaRPr lang="en-US" sz="3600" dirty="0">
              <a:latin typeface="Arial Black" panose="020B0A04020102020204" pitchFamily="34" charset="0"/>
            </a:endParaRPr>
          </a:p>
          <a:p>
            <a:pPr algn="ctr"/>
            <a:r>
              <a:rPr lang="en-US" sz="3600" b="1" dirty="0">
                <a:latin typeface="Arial Black" panose="020B0A04020102020204" pitchFamily="34" charset="0"/>
              </a:rPr>
              <a:t>Senhor</a:t>
            </a:r>
            <a:endParaRPr lang="en-US" sz="3600" dirty="0">
              <a:latin typeface="Arial Black" panose="020B0A04020102020204" pitchFamily="34" charset="0"/>
            </a:endParaRPr>
          </a:p>
          <a:p>
            <a:pPr algn="ctr"/>
            <a:r>
              <a:rPr lang="en-US" sz="3600" b="1" dirty="0">
                <a:latin typeface="Arial Black" panose="020B0A04020102020204" pitchFamily="34" charset="0"/>
              </a:rPr>
              <a:t>mestre</a:t>
            </a:r>
            <a:endParaRPr lang="en-US" sz="3600" dirty="0">
              <a:latin typeface="Arial Black" panose="020B0A04020102020204" pitchFamily="34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3600" dirty="0">
              <a:effectLst/>
              <a:latin typeface="Arial Black" panose="020B0A040201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D3BA3B8-8CD3-48A8-9ADF-E6A784E49A5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7966" y="891163"/>
            <a:ext cx="3569131" cy="2869299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597B952-6D6A-4FE4-ACD2-8BE8ED9E26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1611" y="1554027"/>
            <a:ext cx="4106932" cy="3758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335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D1B2DCA-C7B7-7F79-45B8-DA71ACB37858}"/>
              </a:ext>
            </a:extLst>
          </p:cNvPr>
          <p:cNvSpPr/>
          <p:nvPr/>
        </p:nvSpPr>
        <p:spPr>
          <a:xfrm>
            <a:off x="6693980" y="2978786"/>
            <a:ext cx="2859913" cy="2886075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F8B46B3-30E5-C74E-A90D-D516C526EC75}"/>
              </a:ext>
            </a:extLst>
          </p:cNvPr>
          <p:cNvSpPr/>
          <p:nvPr/>
        </p:nvSpPr>
        <p:spPr>
          <a:xfrm>
            <a:off x="2642620" y="2978786"/>
            <a:ext cx="2859913" cy="2886075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972AB4-02D0-468C-A850-98918EBDA1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2622" y="391886"/>
            <a:ext cx="7587852" cy="2278286"/>
          </a:xfrm>
          <a:prstGeom prst="rect">
            <a:avLst/>
          </a:prstGeom>
        </p:spPr>
      </p:pic>
      <p:pic>
        <p:nvPicPr>
          <p:cNvPr id="4" name="image47.jpeg">
            <a:extLst>
              <a:ext uri="{FF2B5EF4-FFF2-40B4-BE49-F238E27FC236}">
                <a16:creationId xmlns:a16="http://schemas.microsoft.com/office/drawing/2014/main" id="{99735C3A-DE86-428F-86BB-893D93604DBF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720027" y="3048000"/>
            <a:ext cx="2705101" cy="2747648"/>
          </a:xfrm>
          <a:prstGeom prst="rect">
            <a:avLst/>
          </a:prstGeom>
        </p:spPr>
      </p:pic>
      <p:pic>
        <p:nvPicPr>
          <p:cNvPr id="5" name="image48.jpeg">
            <a:extLst>
              <a:ext uri="{FF2B5EF4-FFF2-40B4-BE49-F238E27FC236}">
                <a16:creationId xmlns:a16="http://schemas.microsoft.com/office/drawing/2014/main" id="{D2E5DC6F-3814-41BC-B355-6AA226157CA7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771387" y="3048000"/>
            <a:ext cx="2705100" cy="2747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28305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3A3ED65-8FBE-B24A-AA84-A8501201A245}"/>
              </a:ext>
            </a:extLst>
          </p:cNvPr>
          <p:cNvSpPr/>
          <p:nvPr/>
        </p:nvSpPr>
        <p:spPr>
          <a:xfrm>
            <a:off x="2595255" y="3077024"/>
            <a:ext cx="2859913" cy="2886075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0691788-31AA-616C-A220-BCDACE56D4B9}"/>
              </a:ext>
            </a:extLst>
          </p:cNvPr>
          <p:cNvSpPr/>
          <p:nvPr/>
        </p:nvSpPr>
        <p:spPr>
          <a:xfrm>
            <a:off x="6736832" y="3077024"/>
            <a:ext cx="2859913" cy="2886075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6CCFA0F-A911-4B87-B77A-B7230B7BB4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6442" y="463139"/>
            <a:ext cx="8541832" cy="1795146"/>
          </a:xfrm>
          <a:prstGeom prst="rect">
            <a:avLst/>
          </a:prstGeom>
        </p:spPr>
      </p:pic>
      <p:pic>
        <p:nvPicPr>
          <p:cNvPr id="4" name="image52.jpeg">
            <a:extLst>
              <a:ext uri="{FF2B5EF4-FFF2-40B4-BE49-F238E27FC236}">
                <a16:creationId xmlns:a16="http://schemas.microsoft.com/office/drawing/2014/main" id="{FB4DBCAE-CD67-4C43-952F-39D282DED8DA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671333" y="3148461"/>
            <a:ext cx="2710291" cy="2756629"/>
          </a:xfrm>
          <a:prstGeom prst="rect">
            <a:avLst/>
          </a:prstGeom>
        </p:spPr>
      </p:pic>
      <p:pic>
        <p:nvPicPr>
          <p:cNvPr id="5" name="image53.jpeg">
            <a:extLst>
              <a:ext uri="{FF2B5EF4-FFF2-40B4-BE49-F238E27FC236}">
                <a16:creationId xmlns:a16="http://schemas.microsoft.com/office/drawing/2014/main" id="{06A9B45E-B5AB-4316-9168-83D8F1206F82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812910" y="3148461"/>
            <a:ext cx="2707756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51442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BCC56A5-D03D-A468-6D31-A74F3F1E687A}"/>
              </a:ext>
            </a:extLst>
          </p:cNvPr>
          <p:cNvSpPr/>
          <p:nvPr/>
        </p:nvSpPr>
        <p:spPr>
          <a:xfrm>
            <a:off x="3236087" y="3077024"/>
            <a:ext cx="2859913" cy="2886075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AB058DF-7976-6ECA-416C-063CB410BC30}"/>
              </a:ext>
            </a:extLst>
          </p:cNvPr>
          <p:cNvSpPr/>
          <p:nvPr/>
        </p:nvSpPr>
        <p:spPr>
          <a:xfrm>
            <a:off x="7531416" y="3077024"/>
            <a:ext cx="2859913" cy="2886075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E7AD3EE-B5B3-4C1B-BDE9-DA3124514B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2164" y="748147"/>
            <a:ext cx="7259165" cy="1844172"/>
          </a:xfrm>
          <a:prstGeom prst="rect">
            <a:avLst/>
          </a:prstGeom>
        </p:spPr>
      </p:pic>
      <p:pic>
        <p:nvPicPr>
          <p:cNvPr id="4" name="image56.jpeg">
            <a:extLst>
              <a:ext uri="{FF2B5EF4-FFF2-40B4-BE49-F238E27FC236}">
                <a16:creationId xmlns:a16="http://schemas.microsoft.com/office/drawing/2014/main" id="{32BFF5B4-8960-487D-A0F4-C940106A18FB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324226" y="3181350"/>
            <a:ext cx="2695574" cy="2678372"/>
          </a:xfrm>
          <a:prstGeom prst="rect">
            <a:avLst/>
          </a:prstGeom>
        </p:spPr>
      </p:pic>
      <p:pic>
        <p:nvPicPr>
          <p:cNvPr id="5" name="image57.jpeg">
            <a:extLst>
              <a:ext uri="{FF2B5EF4-FFF2-40B4-BE49-F238E27FC236}">
                <a16:creationId xmlns:a16="http://schemas.microsoft.com/office/drawing/2014/main" id="{F8F3583F-A744-4F63-8ECB-18B64BE54A71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635688" y="3181350"/>
            <a:ext cx="2670362" cy="2678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68743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C5D9D5F-C6C2-C8BD-4B1E-79F64C4DD4C1}"/>
              </a:ext>
            </a:extLst>
          </p:cNvPr>
          <p:cNvSpPr/>
          <p:nvPr/>
        </p:nvSpPr>
        <p:spPr>
          <a:xfrm>
            <a:off x="7145628" y="3044967"/>
            <a:ext cx="2859913" cy="2886075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43BC1E9-B9FC-C4E0-338B-CF4DDEB67351}"/>
              </a:ext>
            </a:extLst>
          </p:cNvPr>
          <p:cNvSpPr/>
          <p:nvPr/>
        </p:nvSpPr>
        <p:spPr>
          <a:xfrm>
            <a:off x="2422007" y="3044968"/>
            <a:ext cx="2859913" cy="2886075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88C16E-6765-4259-BC9F-F7E98AA3A6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7184" y="712520"/>
            <a:ext cx="6846043" cy="1935174"/>
          </a:xfrm>
          <a:prstGeom prst="rect">
            <a:avLst/>
          </a:prstGeom>
        </p:spPr>
      </p:pic>
      <p:pic>
        <p:nvPicPr>
          <p:cNvPr id="4" name="image61.jpeg">
            <a:extLst>
              <a:ext uri="{FF2B5EF4-FFF2-40B4-BE49-F238E27FC236}">
                <a16:creationId xmlns:a16="http://schemas.microsoft.com/office/drawing/2014/main" id="{2082D7DF-B6B9-4319-BF5D-984A6669FC4F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505075" y="3140588"/>
            <a:ext cx="2686050" cy="27077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6817289-055F-0198-E977-D6FF8B8D93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0" y="3140588"/>
            <a:ext cx="2676525" cy="2707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04270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403AFEB-058F-661E-C30C-E85915681D4A}"/>
              </a:ext>
            </a:extLst>
          </p:cNvPr>
          <p:cNvSpPr/>
          <p:nvPr/>
        </p:nvSpPr>
        <p:spPr>
          <a:xfrm>
            <a:off x="3187436" y="2905125"/>
            <a:ext cx="2842276" cy="340995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0C0CB52-DDE9-3C21-4E37-ECEB5CAD3526}"/>
              </a:ext>
            </a:extLst>
          </p:cNvPr>
          <p:cNvSpPr/>
          <p:nvPr/>
        </p:nvSpPr>
        <p:spPr>
          <a:xfrm>
            <a:off x="7063725" y="2905125"/>
            <a:ext cx="2842276" cy="340995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BBBC454-B1C7-4A03-AF8A-B4CF4DCB94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2284" y="308758"/>
            <a:ext cx="8624567" cy="220316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4464628-93B5-09E3-818A-E2EC086000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3917" y="2976571"/>
            <a:ext cx="2667641" cy="3294451"/>
          </a:xfrm>
          <a:prstGeom prst="rect">
            <a:avLst/>
          </a:prstGeom>
          <a:noFill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ED4F10C-D7C1-F4EE-5CC9-F61CFE749A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7076" y="2976572"/>
            <a:ext cx="2686050" cy="32944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9893395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2">
            <a:extLst>
              <a:ext uri="{FF2B5EF4-FFF2-40B4-BE49-F238E27FC236}">
                <a16:creationId xmlns:a16="http://schemas.microsoft.com/office/drawing/2014/main" id="{9EC966A7-9E13-4AC9-A45F-E145ECA48D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00963" y="4872038"/>
            <a:ext cx="2586037" cy="1243011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/>
            <a:r>
              <a:rPr lang="en-US" sz="3600" b="1" dirty="0">
                <a:latin typeface="Arial Black" panose="020B0A04020102020204" pitchFamily="34" charset="0"/>
              </a:rPr>
              <a:t>água</a:t>
            </a:r>
            <a:endParaRPr lang="en-US" sz="3600" dirty="0">
              <a:latin typeface="Arial Black" panose="020B0A04020102020204" pitchFamily="34" charset="0"/>
            </a:endParaRPr>
          </a:p>
          <a:p>
            <a:pPr algn="ctr"/>
            <a:r>
              <a:rPr lang="en-US" sz="3600" b="1" dirty="0">
                <a:latin typeface="Arial Black" panose="020B0A04020102020204" pitchFamily="34" charset="0"/>
              </a:rPr>
              <a:t>molhado</a:t>
            </a:r>
            <a:endParaRPr lang="en-US" sz="3600" dirty="0">
              <a:latin typeface="Arial Black" panose="020B0A04020102020204" pitchFamily="34" charset="0"/>
            </a:endParaRPr>
          </a:p>
          <a:p>
            <a:pPr algn="ctr" fontAlgn="base">
              <a:lnSpc>
                <a:spcPct val="107000"/>
              </a:lnSpc>
            </a:pPr>
            <a:r>
              <a:rPr lang="en-US" sz="40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4000" b="1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D3A7E96-02F6-4C9E-96AF-D0960B6DE1BE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0251" y="1252003"/>
            <a:ext cx="3744993" cy="3211507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4F823CB-2C57-44CF-86C5-4ED60210F2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2453" y="1179928"/>
            <a:ext cx="3601163" cy="4497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387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D066478-601B-EADA-B30C-AD12FE8DDB53}"/>
              </a:ext>
            </a:extLst>
          </p:cNvPr>
          <p:cNvSpPr/>
          <p:nvPr/>
        </p:nvSpPr>
        <p:spPr>
          <a:xfrm>
            <a:off x="3285394" y="3324225"/>
            <a:ext cx="2570287" cy="2810322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244B26A-2C22-D4F9-2449-006C5E86F584}"/>
              </a:ext>
            </a:extLst>
          </p:cNvPr>
          <p:cNvSpPr/>
          <p:nvPr/>
        </p:nvSpPr>
        <p:spPr>
          <a:xfrm>
            <a:off x="7621463" y="3324225"/>
            <a:ext cx="2570287" cy="2810322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C28214C-B66C-4BA2-A5A4-2D90B80F7F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0417" y="237507"/>
            <a:ext cx="8822131" cy="2487090"/>
          </a:xfrm>
          <a:prstGeom prst="rect">
            <a:avLst/>
          </a:prstGeom>
        </p:spPr>
      </p:pic>
      <p:pic>
        <p:nvPicPr>
          <p:cNvPr id="4" name="image69.jpeg">
            <a:extLst>
              <a:ext uri="{FF2B5EF4-FFF2-40B4-BE49-F238E27FC236}">
                <a16:creationId xmlns:a16="http://schemas.microsoft.com/office/drawing/2014/main" id="{75789D87-7EAD-41A7-B2C7-FD086D0C5A3C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390900" y="3429000"/>
            <a:ext cx="2381250" cy="2606040"/>
          </a:xfrm>
          <a:prstGeom prst="rect">
            <a:avLst/>
          </a:prstGeom>
        </p:spPr>
      </p:pic>
      <p:pic>
        <p:nvPicPr>
          <p:cNvPr id="5" name="image70.jpeg">
            <a:extLst>
              <a:ext uri="{FF2B5EF4-FFF2-40B4-BE49-F238E27FC236}">
                <a16:creationId xmlns:a16="http://schemas.microsoft.com/office/drawing/2014/main" id="{A8A6D313-0677-428B-8260-67BECBAE8F56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724633" y="3429000"/>
            <a:ext cx="2357394" cy="2606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974694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0BCBE17-E324-6591-75D8-4D53A2AE857D}"/>
              </a:ext>
            </a:extLst>
          </p:cNvPr>
          <p:cNvSpPr txBox="1">
            <a:spLocks/>
          </p:cNvSpPr>
          <p:nvPr/>
        </p:nvSpPr>
        <p:spPr>
          <a:xfrm>
            <a:off x="4930218" y="3120141"/>
            <a:ext cx="3073139" cy="61771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4800" b="1" dirty="0">
                <a:effectLst/>
                <a:latin typeface="Arial Black" panose="020B0A04020102020204" pitchFamily="34" charset="0"/>
                <a:ea typeface="Arial" panose="020B0604020202020204" pitchFamily="34" charset="0"/>
              </a:rPr>
              <a:t>Lição 4</a:t>
            </a:r>
            <a:endParaRPr lang="en-US" sz="4800" dirty="0">
              <a:effectLst/>
              <a:latin typeface="Arial Black" panose="020B0A04020102020204" pitchFamily="34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157966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8265982-3A0C-429A-8608-651BD8C098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245" y="1414326"/>
            <a:ext cx="4139527" cy="3811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354126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B91B94-1AF0-4CCE-8715-112D1714153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5749" y="961611"/>
            <a:ext cx="4027945" cy="3362416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8265982-3A0C-429A-8608-651BD8C098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1245" y="1414326"/>
            <a:ext cx="4139527" cy="3811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774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B91B94-1AF0-4CCE-8715-112D1714153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5749" y="961611"/>
            <a:ext cx="4027945" cy="3362416"/>
          </a:xfrm>
          <a:prstGeom prst="rect">
            <a:avLst/>
          </a:prstGeom>
          <a:noFill/>
        </p:spPr>
      </p:pic>
      <p:sp>
        <p:nvSpPr>
          <p:cNvPr id="9" name="Text Box 2">
            <a:extLst>
              <a:ext uri="{FF2B5EF4-FFF2-40B4-BE49-F238E27FC236}">
                <a16:creationId xmlns:a16="http://schemas.microsoft.com/office/drawing/2014/main" id="{40254994-F6ED-43AB-9FA3-89D5AF619D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15872" y="4615662"/>
            <a:ext cx="2327698" cy="1451926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/>
            <a:r>
              <a:rPr lang="en-US" sz="3600" b="1" dirty="0">
                <a:latin typeface="Arial Black" panose="020B0A04020102020204" pitchFamily="34" charset="0"/>
              </a:rPr>
              <a:t>rio</a:t>
            </a:r>
            <a:endParaRPr lang="en-US" sz="3600" dirty="0">
              <a:latin typeface="Arial Black" panose="020B0A04020102020204" pitchFamily="34" charset="0"/>
            </a:endParaRPr>
          </a:p>
          <a:p>
            <a:pPr algn="ctr"/>
            <a:r>
              <a:rPr lang="en-US" sz="3600" b="1" dirty="0">
                <a:latin typeface="Arial Black" panose="020B0A04020102020204" pitchFamily="34" charset="0"/>
              </a:rPr>
              <a:t>riacho</a:t>
            </a:r>
            <a:endParaRPr lang="en-US" sz="3600" dirty="0">
              <a:latin typeface="Arial Black" panose="020B0A04020102020204" pitchFamily="34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8265982-3A0C-429A-8608-651BD8C098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1245" y="1414326"/>
            <a:ext cx="4139527" cy="3811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648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30F147-416F-42AA-84EC-3BA8EC87674B}"/>
              </a:ext>
            </a:extLst>
          </p:cNvPr>
          <p:cNvSpPr txBox="1"/>
          <p:nvPr/>
        </p:nvSpPr>
        <p:spPr>
          <a:xfrm>
            <a:off x="358711" y="-420914"/>
            <a:ext cx="10297551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0" dirty="0">
                <a:latin typeface="SUN" panose="02000503000000000000" pitchFamily="2" charset="0"/>
              </a:rPr>
              <a:t>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C419C6E-D287-49CE-93D0-449B1C825D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468" y="2394887"/>
            <a:ext cx="4321081" cy="2353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892835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30F147-416F-42AA-84EC-3BA8EC87674B}"/>
              </a:ext>
            </a:extLst>
          </p:cNvPr>
          <p:cNvSpPr txBox="1"/>
          <p:nvPr/>
        </p:nvSpPr>
        <p:spPr>
          <a:xfrm>
            <a:off x="358711" y="-420914"/>
            <a:ext cx="10297551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0" dirty="0">
                <a:latin typeface="SUN" panose="02000503000000000000" pitchFamily="2" charset="0"/>
              </a:rPr>
              <a:t>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FA44DE5-6006-4B57-84C0-9C6F9E13C801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2619" y="1031050"/>
            <a:ext cx="3751767" cy="3571744"/>
          </a:xfrm>
          <a:prstGeom prst="rect">
            <a:avLst/>
          </a:prstGeom>
          <a:noFill/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C419C6E-D287-49CE-93D0-449B1C825D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468" y="2394887"/>
            <a:ext cx="4321081" cy="2353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525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30F147-416F-42AA-84EC-3BA8EC87674B}"/>
              </a:ext>
            </a:extLst>
          </p:cNvPr>
          <p:cNvSpPr txBox="1"/>
          <p:nvPr/>
        </p:nvSpPr>
        <p:spPr>
          <a:xfrm>
            <a:off x="358711" y="-420914"/>
            <a:ext cx="10297551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0" dirty="0">
                <a:latin typeface="SUN" panose="02000503000000000000" pitchFamily="2" charset="0"/>
              </a:rPr>
              <a:t> </a:t>
            </a:r>
          </a:p>
        </p:txBody>
      </p:sp>
      <p:sp>
        <p:nvSpPr>
          <p:cNvPr id="8" name="Text Box 2">
            <a:extLst>
              <a:ext uri="{FF2B5EF4-FFF2-40B4-BE49-F238E27FC236}">
                <a16:creationId xmlns:a16="http://schemas.microsoft.com/office/drawing/2014/main" id="{28AA3CE8-8558-4EB5-B9CF-3F9D102D97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15188" y="5064996"/>
            <a:ext cx="3441074" cy="771313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/>
            <a:r>
              <a:rPr lang="en-US" sz="3600" b="1" dirty="0">
                <a:latin typeface="Arial Black" panose="020B0A04020102020204" pitchFamily="34" charset="0"/>
              </a:rPr>
              <a:t>barco</a:t>
            </a:r>
            <a:endParaRPr lang="en-US" sz="3600" dirty="0">
              <a:latin typeface="Arial Black" panose="020B0A04020102020204" pitchFamily="34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FA44DE5-6006-4B57-84C0-9C6F9E13C801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2619" y="1031050"/>
            <a:ext cx="3751767" cy="3571744"/>
          </a:xfrm>
          <a:prstGeom prst="rect">
            <a:avLst/>
          </a:prstGeom>
          <a:noFill/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C419C6E-D287-49CE-93D0-449B1C825D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468" y="2394887"/>
            <a:ext cx="4321081" cy="2353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729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0FE3024-189F-4083-91A6-86CC716E2A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2751" y="986245"/>
            <a:ext cx="3281999" cy="5028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351222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5AE2B33-10DE-4605-B69C-BDD9E87DF5B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9736" y="980661"/>
            <a:ext cx="3933825" cy="3436356"/>
          </a:xfrm>
          <a:prstGeom prst="rect">
            <a:avLst/>
          </a:prstGeom>
          <a:noFill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0FE3024-189F-4083-91A6-86CC716E2A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2751" y="986245"/>
            <a:ext cx="3281999" cy="5028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541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61E3C6-AD07-4AB9-BC3D-D77FF4D948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285" y="1309221"/>
            <a:ext cx="4160725" cy="4420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262595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 Box 2">
            <a:extLst>
              <a:ext uri="{FF2B5EF4-FFF2-40B4-BE49-F238E27FC236}">
                <a16:creationId xmlns:a16="http://schemas.microsoft.com/office/drawing/2014/main" id="{E805FFD5-B126-4958-85C2-E2CBA31192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89736" y="4954046"/>
            <a:ext cx="3839513" cy="64852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/>
            <a:r>
              <a:rPr lang="en-US" sz="3600" dirty="0">
                <a:latin typeface="Arial Black" panose="020B0A04020102020204" pitchFamily="34" charset="0"/>
              </a:rPr>
              <a:t>tempestade</a:t>
            </a: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5AE2B33-10DE-4605-B69C-BDD9E87DF5B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9736" y="980661"/>
            <a:ext cx="3933825" cy="3436356"/>
          </a:xfrm>
          <a:prstGeom prst="rect">
            <a:avLst/>
          </a:prstGeom>
          <a:noFill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0FE3024-189F-4083-91A6-86CC716E2A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2751" y="986245"/>
            <a:ext cx="3281999" cy="5028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657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45863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AD1A5A8-32D8-4EC2-A65B-919DE923DC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883" y="1238363"/>
            <a:ext cx="4348524" cy="4606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352868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45863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3EB265-5B6D-48B0-A6D1-FF653032663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9082" y="867263"/>
            <a:ext cx="3505523" cy="3951391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AD1A5A8-32D8-4EC2-A65B-919DE923DC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883" y="1238363"/>
            <a:ext cx="4348524" cy="4606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994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45863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50443057-EA22-40D5-B588-E10643DE42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99082" y="5258672"/>
            <a:ext cx="3505523" cy="73206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/>
            <a:r>
              <a:rPr lang="en-US" sz="3600" b="1" dirty="0">
                <a:latin typeface="Arial Black" panose="020B0A04020102020204" pitchFamily="34" charset="0"/>
              </a:rPr>
              <a:t>caminhar</a:t>
            </a: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3EB265-5B6D-48B0-A6D1-FF653032663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9082" y="867263"/>
            <a:ext cx="3505523" cy="3951391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AD1A5A8-32D8-4EC2-A65B-919DE923DC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883" y="1238363"/>
            <a:ext cx="4348524" cy="4606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026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8AD71A7-0F15-4B18-91C8-A000FE19F9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626" y="2550703"/>
            <a:ext cx="4998197" cy="1934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360184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EC155C7-7AAD-4EF8-9CB7-3F80534EDAA7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9478" y="1248598"/>
            <a:ext cx="3900971" cy="2347009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8AD71A7-0F15-4B18-91C8-A000FE19F9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626" y="2550703"/>
            <a:ext cx="4998197" cy="1934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45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2">
            <a:extLst>
              <a:ext uri="{FF2B5EF4-FFF2-40B4-BE49-F238E27FC236}">
                <a16:creationId xmlns:a16="http://schemas.microsoft.com/office/drawing/2014/main" id="{E72C8625-6E48-4CC0-87C4-1D8281754B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08477" y="4261109"/>
            <a:ext cx="2002972" cy="114465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/>
            <a:r>
              <a:rPr lang="en-US" sz="3600" b="1" dirty="0">
                <a:latin typeface="Arial Black" panose="020B0A04020102020204" pitchFamily="34" charset="0"/>
              </a:rPr>
              <a:t>faca</a:t>
            </a:r>
            <a:endParaRPr lang="en-US" sz="3600" dirty="0">
              <a:latin typeface="Arial Black" panose="020B0A04020102020204" pitchFamily="34" charset="0"/>
            </a:endParaRPr>
          </a:p>
          <a:p>
            <a:pPr algn="ctr"/>
            <a:r>
              <a:rPr lang="en-US" sz="3600" b="1" dirty="0">
                <a:latin typeface="Arial Black" panose="020B0A04020102020204" pitchFamily="34" charset="0"/>
              </a:rPr>
              <a:t>cortar</a:t>
            </a:r>
            <a:endParaRPr lang="en-US" sz="3600" dirty="0">
              <a:effectLst/>
              <a:latin typeface="Arial Black" panose="020B0A040201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EC155C7-7AAD-4EF8-9CB7-3F80534EDAA7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9478" y="1248598"/>
            <a:ext cx="3900971" cy="2347009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8AD71A7-0F15-4B18-91C8-A000FE19F9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626" y="2550703"/>
            <a:ext cx="4998197" cy="1934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058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8376644-DFBB-4A39-8E91-FCC4530EC4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9474" y="1526289"/>
            <a:ext cx="3062968" cy="4233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865555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66BF1BD-B6E9-4786-BE5B-B631ACA3CA2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1695" y="963637"/>
            <a:ext cx="3093365" cy="4264444"/>
          </a:xfrm>
          <a:prstGeom prst="rect">
            <a:avLst/>
          </a:prstGeom>
          <a:noFill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8376644-DFBB-4A39-8E91-FCC4530EC4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9474" y="1526289"/>
            <a:ext cx="3062968" cy="4233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32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Box 2">
            <a:extLst>
              <a:ext uri="{FF2B5EF4-FFF2-40B4-BE49-F238E27FC236}">
                <a16:creationId xmlns:a16="http://schemas.microsoft.com/office/drawing/2014/main" id="{68161DEC-0DD6-45FF-8297-F5C8961383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24903" y="5228081"/>
            <a:ext cx="2053882" cy="666282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/>
            <a:r>
              <a:rPr lang="en-US" sz="3600" b="1" dirty="0">
                <a:latin typeface="Arial Black" panose="020B0A04020102020204" pitchFamily="34" charset="0"/>
              </a:rPr>
              <a:t>espada</a:t>
            </a: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66BF1BD-B6E9-4786-BE5B-B631ACA3CA2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1695" y="963637"/>
            <a:ext cx="3093365" cy="4264444"/>
          </a:xfrm>
          <a:prstGeom prst="rect">
            <a:avLst/>
          </a:prstGeom>
          <a:noFill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8376644-DFBB-4A39-8E91-FCC4530EC4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1975" y="1454534"/>
            <a:ext cx="3062968" cy="4233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892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EB7F16B-152C-4F7C-A271-572E25AF2C6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6454" y="847725"/>
            <a:ext cx="3441270" cy="3808681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761E3C6-AD07-4AB9-BC3D-D77FF4D948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5285" y="1309221"/>
            <a:ext cx="4160725" cy="4420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990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09001DC-3A8E-48EE-ADE4-77B44A4FA7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981" y="1873548"/>
            <a:ext cx="4532055" cy="3340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539754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CAEF9C7-B0CC-44F2-8E76-4C7EBE20957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0183" y="1190210"/>
            <a:ext cx="3078593" cy="3598765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09001DC-3A8E-48EE-ADE4-77B44A4FA7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981" y="1873548"/>
            <a:ext cx="4532055" cy="3340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760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2">
            <a:extLst>
              <a:ext uri="{FF2B5EF4-FFF2-40B4-BE49-F238E27FC236}">
                <a16:creationId xmlns:a16="http://schemas.microsoft.com/office/drawing/2014/main" id="{FE621B93-79B0-41D5-B54D-3C9A7D6547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15113" y="5298356"/>
            <a:ext cx="4714875" cy="738868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/>
            <a:r>
              <a:rPr lang="en-US" sz="3600" b="1" dirty="0">
                <a:latin typeface="Arial Black" panose="020B0A04020102020204" pitchFamily="34" charset="0"/>
              </a:rPr>
              <a:t>cinto</a:t>
            </a: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CAEF9C7-B0CC-44F2-8E76-4C7EBE20957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0183" y="1190210"/>
            <a:ext cx="3078593" cy="3598765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09001DC-3A8E-48EE-ADE4-77B44A4FA7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981" y="1873548"/>
            <a:ext cx="4532055" cy="3340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329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94151B-E18E-41B3-B244-52015AB959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6789" y="1319011"/>
            <a:ext cx="1416707" cy="4219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087620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47341F3-7119-4C83-B7FF-C33600FAD2B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7231709" y="2199977"/>
            <a:ext cx="3579141" cy="1567862"/>
          </a:xfrm>
          <a:prstGeom prst="rect">
            <a:avLst/>
          </a:prstGeom>
          <a:noFill/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FDF488F-A627-4883-9002-85401BC5D99A}"/>
              </a:ext>
            </a:extLst>
          </p:cNvPr>
          <p:cNvSpPr/>
          <p:nvPr/>
        </p:nvSpPr>
        <p:spPr>
          <a:xfrm>
            <a:off x="8927024" y="1952786"/>
            <a:ext cx="185979" cy="260371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94151B-E18E-41B3-B244-52015AB959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6789" y="1319011"/>
            <a:ext cx="1416707" cy="4219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32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2">
            <a:extLst>
              <a:ext uri="{FF2B5EF4-FFF2-40B4-BE49-F238E27FC236}">
                <a16:creationId xmlns:a16="http://schemas.microsoft.com/office/drawing/2014/main" id="{FE621B93-79B0-41D5-B54D-3C9A7D6547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12338" y="5123686"/>
            <a:ext cx="2415350" cy="816483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/>
            <a:r>
              <a:rPr lang="en-US" sz="3600" b="1" dirty="0">
                <a:latin typeface="Arial Black" panose="020B0A04020102020204" pitchFamily="34" charset="0"/>
              </a:rPr>
              <a:t>vara</a:t>
            </a: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47341F3-7119-4C83-B7FF-C33600FAD2B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7231709" y="2199977"/>
            <a:ext cx="3579141" cy="1567862"/>
          </a:xfrm>
          <a:prstGeom prst="rect">
            <a:avLst/>
          </a:prstGeom>
          <a:noFill/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FDF488F-A627-4883-9002-85401BC5D99A}"/>
              </a:ext>
            </a:extLst>
          </p:cNvPr>
          <p:cNvSpPr/>
          <p:nvPr/>
        </p:nvSpPr>
        <p:spPr>
          <a:xfrm>
            <a:off x="8927024" y="1952786"/>
            <a:ext cx="185979" cy="260371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94151B-E18E-41B3-B244-52015AB959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6789" y="1319011"/>
            <a:ext cx="1416707" cy="4219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664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4" grpId="0" animBg="1"/>
    </p:bld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6A4F7D3-3526-4B86-9358-6FBAA2B000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0026" y="1425291"/>
            <a:ext cx="3563106" cy="3951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339533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ADBCE76-5BA8-4CF7-B3D4-AFCDE1CE109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9988" y="839651"/>
            <a:ext cx="2943709" cy="3718281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6A4F7D3-3526-4B86-9358-6FBAA2B000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0026" y="1425291"/>
            <a:ext cx="3563106" cy="3951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916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2">
            <a:extLst>
              <a:ext uri="{FF2B5EF4-FFF2-40B4-BE49-F238E27FC236}">
                <a16:creationId xmlns:a16="http://schemas.microsoft.com/office/drawing/2014/main" id="{9620BB09-29E0-4CBA-87BF-78A9A22ED4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03848" y="4557933"/>
            <a:ext cx="2067951" cy="1598824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/>
            <a:r>
              <a:rPr lang="en-US" sz="3600" b="1" dirty="0">
                <a:latin typeface="Arial Black" panose="020B0A04020102020204" pitchFamily="34" charset="0"/>
              </a:rPr>
              <a:t>grão</a:t>
            </a:r>
            <a:endParaRPr lang="en-US" sz="3600" dirty="0">
              <a:latin typeface="Arial Black" panose="020B0A04020102020204" pitchFamily="34" charset="0"/>
            </a:endParaRPr>
          </a:p>
          <a:p>
            <a:pPr algn="ctr"/>
            <a:r>
              <a:rPr lang="en-US" sz="3600" b="1" dirty="0">
                <a:latin typeface="Arial Black" panose="020B0A04020102020204" pitchFamily="34" charset="0"/>
              </a:rPr>
              <a:t>trigo </a:t>
            </a:r>
            <a:r>
              <a:rPr lang="en-US" sz="3600" b="1" dirty="0" err="1">
                <a:latin typeface="Arial Black" panose="020B0A04020102020204" pitchFamily="34" charset="0"/>
              </a:rPr>
              <a:t>cereais</a:t>
            </a:r>
            <a:endParaRPr lang="en-US" sz="3600" dirty="0">
              <a:latin typeface="Arial Black" panose="020B0A040201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ADBCE76-5BA8-4CF7-B3D4-AFCDE1CE109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9988" y="839651"/>
            <a:ext cx="2943709" cy="3718281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6A4F7D3-3526-4B86-9358-6FBAA2B000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0026" y="1425291"/>
            <a:ext cx="3563106" cy="3951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725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7829E9-CD60-C66D-D113-D54F3B99E6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8921" y="2099848"/>
            <a:ext cx="2924175" cy="294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1840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248">
            <a:extLst>
              <a:ext uri="{FF2B5EF4-FFF2-40B4-BE49-F238E27FC236}">
                <a16:creationId xmlns:a16="http://schemas.microsoft.com/office/drawing/2014/main" id="{3770128C-65C0-4668-80C9-6DE08F1596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41737" y="4853944"/>
            <a:ext cx="1885071" cy="1294228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/>
            <a:r>
              <a:rPr lang="en-US" sz="3600" b="1" dirty="0">
                <a:latin typeface="Arial Black" panose="020B0A04020102020204" pitchFamily="34" charset="0"/>
              </a:rPr>
              <a:t>copo</a:t>
            </a:r>
            <a:endParaRPr lang="en-US" sz="3600" dirty="0">
              <a:latin typeface="Arial Black" panose="020B0A04020102020204" pitchFamily="34" charset="0"/>
            </a:endParaRPr>
          </a:p>
          <a:p>
            <a:pPr algn="ctr"/>
            <a:r>
              <a:rPr lang="en-US" sz="3600" b="1" dirty="0">
                <a:latin typeface="Arial Black" panose="020B0A04020102020204" pitchFamily="34" charset="0"/>
              </a:rPr>
              <a:t>beber</a:t>
            </a:r>
            <a:endParaRPr lang="en-US" sz="3600" dirty="0">
              <a:latin typeface="Arial Black" panose="020B0A04020102020204" pitchFamily="34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EB7F16B-152C-4F7C-A271-572E25AF2C6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6454" y="847725"/>
            <a:ext cx="3441270" cy="3808681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761E3C6-AD07-4AB9-BC3D-D77FF4D948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5285" y="1309221"/>
            <a:ext cx="4160725" cy="4420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157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339842C-7545-4B77-B83E-EF88210BA448}"/>
              </a:ext>
            </a:extLst>
          </p:cNvPr>
          <p:cNvPicPr/>
          <p:nvPr/>
        </p:nvPicPr>
        <p:blipFill>
          <a:blip r:embed="rId2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2001" y="1255768"/>
            <a:ext cx="3193179" cy="2817013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3A186D3-421A-1C31-FEC3-64583DF945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8921" y="2099848"/>
            <a:ext cx="2924175" cy="294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864898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2">
            <a:extLst>
              <a:ext uri="{FF2B5EF4-FFF2-40B4-BE49-F238E27FC236}">
                <a16:creationId xmlns:a16="http://schemas.microsoft.com/office/drawing/2014/main" id="{9620BB09-29E0-4CBA-87BF-78A9A22ED4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04614" y="4281055"/>
            <a:ext cx="2067951" cy="1587017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/>
            <a:r>
              <a:rPr lang="en-US" sz="3600" b="1" dirty="0">
                <a:latin typeface="Arial Black" panose="020B0A04020102020204" pitchFamily="34" charset="0"/>
              </a:rPr>
              <a:t>escada</a:t>
            </a:r>
          </a:p>
          <a:p>
            <a:pPr algn="ctr"/>
            <a:endParaRPr lang="en-US" sz="3600" dirty="0">
              <a:latin typeface="Arial Black" panose="020B0A04020102020204" pitchFamily="34" charset="0"/>
            </a:endParaRPr>
          </a:p>
          <a:p>
            <a:pPr algn="ctr"/>
            <a:r>
              <a:rPr lang="en-US" sz="3600" b="1" dirty="0">
                <a:latin typeface="Arial Black" panose="020B0A04020102020204" pitchFamily="34" charset="0"/>
              </a:rPr>
              <a:t>nivel</a:t>
            </a:r>
            <a:endParaRPr lang="en-US" sz="3600" dirty="0">
              <a:latin typeface="Arial Black" panose="020B0A040201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339842C-7545-4B77-B83E-EF88210BA448}"/>
              </a:ext>
            </a:extLst>
          </p:cNvPr>
          <p:cNvPicPr/>
          <p:nvPr/>
        </p:nvPicPr>
        <p:blipFill>
          <a:blip r:embed="rId2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2001" y="1255768"/>
            <a:ext cx="3193179" cy="2817013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8FA1AE6-CCDB-658C-D4AF-55A111798E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8921" y="2099848"/>
            <a:ext cx="2924175" cy="29432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89B1BDF-DDC0-5A06-57E6-0FF8BCFACF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1819" y="5421257"/>
            <a:ext cx="209550" cy="18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962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E81AE05-0C70-7B6F-C392-13EE36808EFB}"/>
              </a:ext>
            </a:extLst>
          </p:cNvPr>
          <p:cNvSpPr/>
          <p:nvPr/>
        </p:nvSpPr>
        <p:spPr>
          <a:xfrm>
            <a:off x="2433392" y="3034593"/>
            <a:ext cx="2710109" cy="2775657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8B9A6DB-64A0-47D5-880C-538CB28538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7813" y="213757"/>
            <a:ext cx="8447670" cy="2234785"/>
          </a:xfrm>
          <a:prstGeom prst="rect">
            <a:avLst/>
          </a:prstGeom>
        </p:spPr>
      </p:pic>
      <p:pic>
        <p:nvPicPr>
          <p:cNvPr id="3" name="image74.jpeg">
            <a:extLst>
              <a:ext uri="{FF2B5EF4-FFF2-40B4-BE49-F238E27FC236}">
                <a16:creationId xmlns:a16="http://schemas.microsoft.com/office/drawing/2014/main" id="{3481C262-4483-403D-A7F5-AE2795529AAB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475448" y="3083580"/>
            <a:ext cx="2610902" cy="265176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8151871-6619-D8F6-FA0E-7C5E46130F90}"/>
              </a:ext>
            </a:extLst>
          </p:cNvPr>
          <p:cNvSpPr/>
          <p:nvPr/>
        </p:nvSpPr>
        <p:spPr>
          <a:xfrm>
            <a:off x="7048500" y="3034593"/>
            <a:ext cx="2710109" cy="2775657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75.jpeg">
            <a:extLst>
              <a:ext uri="{FF2B5EF4-FFF2-40B4-BE49-F238E27FC236}">
                <a16:creationId xmlns:a16="http://schemas.microsoft.com/office/drawing/2014/main" id="{16457983-AE13-482A-8D07-91ED6A65D1AC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120672" y="3083579"/>
            <a:ext cx="2595880" cy="2651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436586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B3E96DF-5630-AFB0-7A3C-D61A0DA9658A}"/>
              </a:ext>
            </a:extLst>
          </p:cNvPr>
          <p:cNvSpPr/>
          <p:nvPr/>
        </p:nvSpPr>
        <p:spPr>
          <a:xfrm>
            <a:off x="3019177" y="2943225"/>
            <a:ext cx="2686050" cy="3095625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9F03B71-C195-A1FA-1CFB-4B1643A36538}"/>
              </a:ext>
            </a:extLst>
          </p:cNvPr>
          <p:cNvSpPr/>
          <p:nvPr/>
        </p:nvSpPr>
        <p:spPr>
          <a:xfrm>
            <a:off x="7077075" y="2943225"/>
            <a:ext cx="2686050" cy="3095625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A7E4D0A-76EA-43BF-AB27-C4031F9D61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2701" y="463139"/>
            <a:ext cx="7362583" cy="2134578"/>
          </a:xfrm>
          <a:prstGeom prst="rect">
            <a:avLst/>
          </a:prstGeom>
        </p:spPr>
      </p:pic>
      <p:pic>
        <p:nvPicPr>
          <p:cNvPr id="3" name="image79.jpeg">
            <a:extLst>
              <a:ext uri="{FF2B5EF4-FFF2-40B4-BE49-F238E27FC236}">
                <a16:creationId xmlns:a16="http://schemas.microsoft.com/office/drawing/2014/main" id="{7B96C789-464A-4745-81D5-D06E545EB413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099822" y="3029412"/>
            <a:ext cx="2524760" cy="2932430"/>
          </a:xfrm>
          <a:prstGeom prst="rect">
            <a:avLst/>
          </a:prstGeom>
        </p:spPr>
      </p:pic>
      <p:pic>
        <p:nvPicPr>
          <p:cNvPr id="4" name="image80.jpeg">
            <a:extLst>
              <a:ext uri="{FF2B5EF4-FFF2-40B4-BE49-F238E27FC236}">
                <a16:creationId xmlns:a16="http://schemas.microsoft.com/office/drawing/2014/main" id="{EB473B9B-5A65-4608-BD29-D95C62697207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144545" y="3058803"/>
            <a:ext cx="2534285" cy="28067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E86F977-0E6F-AB7E-C309-C26519BEE9B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4544" y="3029412"/>
            <a:ext cx="2534285" cy="293243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28170955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AA4A467-8AAD-5354-80DE-7DBB6B89C2F8}"/>
              </a:ext>
            </a:extLst>
          </p:cNvPr>
          <p:cNvSpPr/>
          <p:nvPr/>
        </p:nvSpPr>
        <p:spPr>
          <a:xfrm>
            <a:off x="2831003" y="2736209"/>
            <a:ext cx="2686050" cy="3095625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1C2658D-FA44-C024-9723-09CF2D96F642}"/>
              </a:ext>
            </a:extLst>
          </p:cNvPr>
          <p:cNvSpPr/>
          <p:nvPr/>
        </p:nvSpPr>
        <p:spPr>
          <a:xfrm>
            <a:off x="7555639" y="2736209"/>
            <a:ext cx="2686050" cy="3095625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FAA6478-51B4-41BD-92DA-5CB8EC99AC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2853" y="498764"/>
            <a:ext cx="8133037" cy="174669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7AE21D9-9C7E-4B64-8B3A-EA5FE8058D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6738" y="2816062"/>
            <a:ext cx="2502987" cy="2909789"/>
          </a:xfrm>
          <a:prstGeom prst="rect">
            <a:avLst/>
          </a:prstGeom>
        </p:spPr>
      </p:pic>
      <p:pic>
        <p:nvPicPr>
          <p:cNvPr id="4" name="image84.jpeg">
            <a:extLst>
              <a:ext uri="{FF2B5EF4-FFF2-40B4-BE49-F238E27FC236}">
                <a16:creationId xmlns:a16="http://schemas.microsoft.com/office/drawing/2014/main" id="{5F1E9FC8-2703-4C89-8BDB-F11C96CDE3B0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658100" y="2842194"/>
            <a:ext cx="2481129" cy="288365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DEC451A-A328-40D9-E5C6-00C4E09C612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6738" y="747856"/>
            <a:ext cx="932219" cy="1248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272037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FCFB9DB-5864-9F46-9E65-581040E58C9F}"/>
              </a:ext>
            </a:extLst>
          </p:cNvPr>
          <p:cNvSpPr/>
          <p:nvPr/>
        </p:nvSpPr>
        <p:spPr>
          <a:xfrm>
            <a:off x="2639983" y="3027203"/>
            <a:ext cx="2686050" cy="3095625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3CC6413-11BF-3E17-4934-B1AB73379C65}"/>
              </a:ext>
            </a:extLst>
          </p:cNvPr>
          <p:cNvSpPr/>
          <p:nvPr/>
        </p:nvSpPr>
        <p:spPr>
          <a:xfrm>
            <a:off x="6865967" y="3027203"/>
            <a:ext cx="2686050" cy="3095625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28B1450-98D9-406E-B037-39B69B7B17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6933" y="308759"/>
            <a:ext cx="7754461" cy="1928824"/>
          </a:xfrm>
          <a:prstGeom prst="rect">
            <a:avLst/>
          </a:prstGeom>
        </p:spPr>
      </p:pic>
      <p:pic>
        <p:nvPicPr>
          <p:cNvPr id="3" name="image88.jpeg">
            <a:extLst>
              <a:ext uri="{FF2B5EF4-FFF2-40B4-BE49-F238E27FC236}">
                <a16:creationId xmlns:a16="http://schemas.microsoft.com/office/drawing/2014/main" id="{D36A7BFF-D8FF-4215-B962-15621BD0B0D1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689830" y="3095626"/>
            <a:ext cx="2567969" cy="2943224"/>
          </a:xfrm>
          <a:prstGeom prst="rect">
            <a:avLst/>
          </a:prstGeom>
        </p:spPr>
      </p:pic>
      <p:pic>
        <p:nvPicPr>
          <p:cNvPr id="4" name="image89.jpeg">
            <a:extLst>
              <a:ext uri="{FF2B5EF4-FFF2-40B4-BE49-F238E27FC236}">
                <a16:creationId xmlns:a16="http://schemas.microsoft.com/office/drawing/2014/main" id="{39224B9D-E49A-4728-A3A4-BF7CFBDC0D98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915814" y="3095626"/>
            <a:ext cx="2586355" cy="2943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993649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DE0321A-3A0E-F369-18CC-1AC135515BF1}"/>
              </a:ext>
            </a:extLst>
          </p:cNvPr>
          <p:cNvSpPr/>
          <p:nvPr/>
        </p:nvSpPr>
        <p:spPr>
          <a:xfrm>
            <a:off x="6709859" y="2911700"/>
            <a:ext cx="2686050" cy="3095625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E42C0BC-3133-4557-AAB0-355D562C9E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5381" y="439386"/>
            <a:ext cx="6300528" cy="206415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2732928-DF3F-8BAB-02C3-9A74C99D52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7452" y="2990850"/>
            <a:ext cx="2547523" cy="294267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801F815-6842-D9D0-6BAE-C385D511CE97}"/>
              </a:ext>
            </a:extLst>
          </p:cNvPr>
          <p:cNvSpPr/>
          <p:nvPr/>
        </p:nvSpPr>
        <p:spPr>
          <a:xfrm>
            <a:off x="2796091" y="2911699"/>
            <a:ext cx="2686050" cy="3095625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8F06B88-05B7-4F09-7737-AD53F92D12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7026" y="2990850"/>
            <a:ext cx="2543174" cy="2942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45757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EACA42B-E064-FF1F-F87A-A51A22C75F56}"/>
              </a:ext>
            </a:extLst>
          </p:cNvPr>
          <p:cNvSpPr/>
          <p:nvPr/>
        </p:nvSpPr>
        <p:spPr>
          <a:xfrm>
            <a:off x="6987499" y="2903225"/>
            <a:ext cx="2686050" cy="3095625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8E799C-8A54-D6DF-2233-2C5332F91F8A}"/>
              </a:ext>
            </a:extLst>
          </p:cNvPr>
          <p:cNvSpPr/>
          <p:nvPr/>
        </p:nvSpPr>
        <p:spPr>
          <a:xfrm>
            <a:off x="2796091" y="2903225"/>
            <a:ext cx="2686050" cy="3095625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BCBE087-5501-439E-AA85-2247FAB222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2233" y="724394"/>
            <a:ext cx="7054414" cy="2058501"/>
          </a:xfrm>
          <a:prstGeom prst="rect">
            <a:avLst/>
          </a:prstGeom>
        </p:spPr>
      </p:pic>
      <p:pic>
        <p:nvPicPr>
          <p:cNvPr id="3" name="image96.jpeg">
            <a:extLst>
              <a:ext uri="{FF2B5EF4-FFF2-40B4-BE49-F238E27FC236}">
                <a16:creationId xmlns:a16="http://schemas.microsoft.com/office/drawing/2014/main" id="{48BCA881-1258-4C78-8AC9-ADFBD6DA3D61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876550" y="2981324"/>
            <a:ext cx="2533650" cy="2921006"/>
          </a:xfrm>
          <a:prstGeom prst="rect">
            <a:avLst/>
          </a:prstGeom>
        </p:spPr>
      </p:pic>
      <p:pic>
        <p:nvPicPr>
          <p:cNvPr id="4" name="image97.jpeg">
            <a:extLst>
              <a:ext uri="{FF2B5EF4-FFF2-40B4-BE49-F238E27FC236}">
                <a16:creationId xmlns:a16="http://schemas.microsoft.com/office/drawing/2014/main" id="{2D5AD812-FA08-4161-8BE4-8F927A07355A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077075" y="2981324"/>
            <a:ext cx="2514600" cy="2921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720778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1F14874-D1CD-28B5-0255-4F86D2368780}"/>
              </a:ext>
            </a:extLst>
          </p:cNvPr>
          <p:cNvSpPr txBox="1">
            <a:spLocks/>
          </p:cNvSpPr>
          <p:nvPr/>
        </p:nvSpPr>
        <p:spPr>
          <a:xfrm>
            <a:off x="4930218" y="3120141"/>
            <a:ext cx="3073139" cy="61771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4800" b="1" dirty="0">
                <a:effectLst/>
                <a:latin typeface="Arial Black" panose="020B0A04020102020204" pitchFamily="34" charset="0"/>
                <a:ea typeface="Arial" panose="020B0604020202020204" pitchFamily="34" charset="0"/>
              </a:rPr>
              <a:t>Lição 5</a:t>
            </a:r>
            <a:endParaRPr lang="en-US" sz="4800" dirty="0">
              <a:effectLst/>
              <a:latin typeface="Arial Black" panose="020B0A04020102020204" pitchFamily="34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7829527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268D53-8BDA-4201-B6EE-F5CCACD77F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7181" y="1801453"/>
            <a:ext cx="3773641" cy="3544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9144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632B36F-1ED4-49F1-9F28-92818D5A40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1292" y="1200355"/>
            <a:ext cx="2646071" cy="4634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731715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AF6F7EF-67FA-4F9C-A802-8505916B0C0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8739" y="1009488"/>
            <a:ext cx="3810511" cy="3686497"/>
          </a:xfrm>
          <a:prstGeom prst="rect">
            <a:avLst/>
          </a:prstGeom>
          <a:noFill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4268D53-8BDA-4201-B6EE-F5CCACD77F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7181" y="1801453"/>
            <a:ext cx="3773641" cy="3544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980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2">
            <a:extLst>
              <a:ext uri="{FF2B5EF4-FFF2-40B4-BE49-F238E27FC236}">
                <a16:creationId xmlns:a16="http://schemas.microsoft.com/office/drawing/2014/main" id="{EE3F806D-7FE7-4AA6-A3ED-5AC1888233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95771" y="4950920"/>
            <a:ext cx="2061029" cy="796738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a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nimal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AF6F7EF-67FA-4F9C-A802-8505916B0C0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8739" y="1009488"/>
            <a:ext cx="3810511" cy="3686497"/>
          </a:xfrm>
          <a:prstGeom prst="rect">
            <a:avLst/>
          </a:prstGeom>
          <a:noFill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4268D53-8BDA-4201-B6EE-F5CCACD77F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7181" y="1801453"/>
            <a:ext cx="3773641" cy="3544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149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AB5A949-A272-44FA-A0A5-0F7E21CDEF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3770" y="2082366"/>
            <a:ext cx="3994923" cy="3073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865786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AB5A949-A272-44FA-A0A5-0F7E21CDEF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3770" y="2082366"/>
            <a:ext cx="3994923" cy="307362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B376B66-1E1E-A4FF-1320-4E52DC59B82B}"/>
              </a:ext>
            </a:extLst>
          </p:cNvPr>
          <p:cNvPicPr/>
          <p:nvPr/>
        </p:nvPicPr>
        <p:blipFill>
          <a:blip r:embed="rId3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3430" y="1301394"/>
            <a:ext cx="3156826" cy="295291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35479807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Box 289">
            <a:extLst>
              <a:ext uri="{FF2B5EF4-FFF2-40B4-BE49-F238E27FC236}">
                <a16:creationId xmlns:a16="http://schemas.microsoft.com/office/drawing/2014/main" id="{4DC544D4-B21F-4469-AE83-CB0EA136B8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44692" y="4818743"/>
            <a:ext cx="2355272" cy="737863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/>
            <a:r>
              <a:rPr lang="en-US" sz="3600" b="1" dirty="0">
                <a:latin typeface="Arial Black" panose="020B0A04020102020204" pitchFamily="34" charset="0"/>
              </a:rPr>
              <a:t>porco</a:t>
            </a:r>
            <a:endParaRPr lang="en-US" sz="3600" dirty="0">
              <a:latin typeface="Arial Black" panose="020B0A040201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AB5A949-A272-44FA-A0A5-0F7E21CDEF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3770" y="2082366"/>
            <a:ext cx="3994923" cy="307362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8B4F76E-AFAF-4D83-8E71-743D8AA8045C}"/>
              </a:ext>
            </a:extLst>
          </p:cNvPr>
          <p:cNvPicPr/>
          <p:nvPr/>
        </p:nvPicPr>
        <p:blipFill>
          <a:blip r:embed="rId3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3430" y="1301394"/>
            <a:ext cx="3156826" cy="295291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47170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004A1BB-48A3-4D90-9DFB-DAC666A0B3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745" y="2443391"/>
            <a:ext cx="4086670" cy="1971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47161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004A1BB-48A3-4D90-9DFB-DAC666A0B3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745" y="2443391"/>
            <a:ext cx="4086670" cy="197121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DF5742B-CB2C-44FE-9F03-E746BE7EE0EA}"/>
              </a:ext>
            </a:extLst>
          </p:cNvPr>
          <p:cNvPicPr/>
          <p:nvPr/>
        </p:nvPicPr>
        <p:blipFill>
          <a:blip r:embed="rId3" cstate="print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1429" y="1733797"/>
            <a:ext cx="4821381" cy="212622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56190729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61DA908A-F2C3-4F37-AF04-C96934E6EA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26036" y="4128655"/>
            <a:ext cx="3089564" cy="1842653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/>
            <a:r>
              <a:rPr lang="en-US" sz="3600" b="1" dirty="0">
                <a:latin typeface="Arial Black" panose="020B0A04020102020204" pitchFamily="34" charset="0"/>
              </a:rPr>
              <a:t>serpente</a:t>
            </a:r>
          </a:p>
          <a:p>
            <a:pPr algn="ctr"/>
            <a:endParaRPr lang="en-US" sz="3600" b="1" dirty="0">
              <a:latin typeface="Arial Black" panose="020B0A04020102020204" pitchFamily="34" charset="0"/>
            </a:endParaRPr>
          </a:p>
          <a:p>
            <a:pPr algn="ctr"/>
            <a:r>
              <a:rPr lang="en-US" sz="3600" b="1" dirty="0">
                <a:latin typeface="Arial Black" panose="020B0A04020102020204" pitchFamily="34" charset="0"/>
              </a:rPr>
              <a:t>cobra</a:t>
            </a:r>
            <a:endParaRPr lang="en-US" sz="3600" dirty="0">
              <a:latin typeface="Arial Black" panose="020B0A04020102020204" pitchFamily="34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004A1BB-48A3-4D90-9DFB-DAC666A0B3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745" y="2443391"/>
            <a:ext cx="4086670" cy="197121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DF5742B-CB2C-44FE-9F03-E746BE7EE0EA}"/>
              </a:ext>
            </a:extLst>
          </p:cNvPr>
          <p:cNvPicPr/>
          <p:nvPr/>
        </p:nvPicPr>
        <p:blipFill>
          <a:blip r:embed="rId3" cstate="print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1429" y="1733797"/>
            <a:ext cx="4821381" cy="212622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37426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9F911AD-FAD9-45F9-93D5-42B82A7158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938" y="1678134"/>
            <a:ext cx="4170869" cy="3697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219815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28E360F-9A62-465E-9534-1A6A7D7DCDD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9254" y="1200009"/>
            <a:ext cx="4096095" cy="3619963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9F911AD-FAD9-45F9-93D5-42B82A7158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8938" y="1678134"/>
            <a:ext cx="4170869" cy="3697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375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632B36F-1ED4-49F1-9F28-92818D5A40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1292" y="1200355"/>
            <a:ext cx="2646071" cy="463494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04877B0-140D-3DE8-A495-CF0A998FB45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3951" y="767223"/>
            <a:ext cx="3387177" cy="39803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12845601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2">
            <a:extLst>
              <a:ext uri="{FF2B5EF4-FFF2-40B4-BE49-F238E27FC236}">
                <a16:creationId xmlns:a16="http://schemas.microsoft.com/office/drawing/2014/main" id="{3244E2FB-87E1-4B1B-B26D-1535EB6A05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19254" y="5169640"/>
            <a:ext cx="4096095" cy="75962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c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amelo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28E360F-9A62-465E-9534-1A6A7D7DCDD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9254" y="1200009"/>
            <a:ext cx="4096095" cy="3619963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9F911AD-FAD9-45F9-93D5-42B82A7158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8938" y="1678134"/>
            <a:ext cx="4170869" cy="3697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57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42F8ECE-D89A-4F4A-B765-0226AFF278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4497" y="1326392"/>
            <a:ext cx="3666512" cy="4372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082768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88BA5B1-315F-4868-A4A1-63B605C638C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5235" y="1001981"/>
            <a:ext cx="3916470" cy="3655260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42F8ECE-D89A-4F4A-B765-0226AFF278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4497" y="1326392"/>
            <a:ext cx="3666512" cy="4372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945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2">
            <a:extLst>
              <a:ext uri="{FF2B5EF4-FFF2-40B4-BE49-F238E27FC236}">
                <a16:creationId xmlns:a16="http://schemas.microsoft.com/office/drawing/2014/main" id="{17E00D0B-86E4-4385-897D-293FADBF86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92799" y="5156742"/>
            <a:ext cx="1941341" cy="699277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r>
              <a:rPr lang="en-US" sz="3600" b="1" dirty="0">
                <a:latin typeface="Arial Black" panose="020B0A04020102020204" pitchFamily="34" charset="0"/>
              </a:rPr>
              <a:t>cavalo</a:t>
            </a:r>
            <a:endParaRPr lang="en-US" sz="3600" dirty="0">
              <a:latin typeface="Arial Black" panose="020B0A04020102020204" pitchFamily="34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88BA5B1-315F-4868-A4A1-63B605C638C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5235" y="1001981"/>
            <a:ext cx="3916470" cy="3655260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42F8ECE-D89A-4F4A-B765-0226AFF278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4497" y="1326392"/>
            <a:ext cx="3666512" cy="4372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419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814A8C8-B4CF-475B-9BA8-859E4825B3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467" y="2433819"/>
            <a:ext cx="4593084" cy="2127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356555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8C6CC11-AEA7-4223-87F5-77F619E7550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1763" y="895349"/>
            <a:ext cx="4167671" cy="3781425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814A8C8-B4CF-475B-9BA8-859E4825B3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467" y="2433819"/>
            <a:ext cx="4593084" cy="2127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499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E01DAB2A-574B-463C-B600-257D4C3A75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76656" y="4989027"/>
            <a:ext cx="3435926" cy="780596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 err="1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i</a:t>
            </a:r>
            <a:r>
              <a:rPr lang="en-US" sz="3600" kern="150" dirty="0" err="1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nseto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8C6CC11-AEA7-4223-87F5-77F619E7550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8008" y="895349"/>
            <a:ext cx="4167671" cy="3781425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814A8C8-B4CF-475B-9BA8-859E4825B3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467" y="2433819"/>
            <a:ext cx="4593084" cy="2127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553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Connector 7">
            <a:extLst>
              <a:ext uri="{FF2B5EF4-FFF2-40B4-BE49-F238E27FC236}">
                <a16:creationId xmlns:a16="http://schemas.microsoft.com/office/drawing/2014/main" id="{C827504B-9B2B-4FCA-9CB8-83FC5B192FCB}"/>
              </a:ext>
            </a:extLst>
          </p:cNvPr>
          <p:cNvSpPr/>
          <p:nvPr/>
        </p:nvSpPr>
        <p:spPr>
          <a:xfrm flipV="1">
            <a:off x="5889625" y="2975428"/>
            <a:ext cx="412750" cy="247196"/>
          </a:xfrm>
          <a:prstGeom prst="flowChartConnector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42B4E0-0AF8-47BD-A314-3A9A6DE80B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2580" y="1549809"/>
            <a:ext cx="3750632" cy="3758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778610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Connector 7">
            <a:extLst>
              <a:ext uri="{FF2B5EF4-FFF2-40B4-BE49-F238E27FC236}">
                <a16:creationId xmlns:a16="http://schemas.microsoft.com/office/drawing/2014/main" id="{C827504B-9B2B-4FCA-9CB8-83FC5B192FCB}"/>
              </a:ext>
            </a:extLst>
          </p:cNvPr>
          <p:cNvSpPr/>
          <p:nvPr/>
        </p:nvSpPr>
        <p:spPr>
          <a:xfrm flipV="1">
            <a:off x="5889625" y="2975428"/>
            <a:ext cx="412750" cy="247196"/>
          </a:xfrm>
          <a:prstGeom prst="flowChartConnector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42B4E0-0AF8-47BD-A314-3A9A6DE80B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2580" y="1549809"/>
            <a:ext cx="3750632" cy="37583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5F911AE-6999-41B8-048C-7538D39C3A1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0592" y="1627068"/>
            <a:ext cx="4342504" cy="21486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87671588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Connector 7">
            <a:extLst>
              <a:ext uri="{FF2B5EF4-FFF2-40B4-BE49-F238E27FC236}">
                <a16:creationId xmlns:a16="http://schemas.microsoft.com/office/drawing/2014/main" id="{C827504B-9B2B-4FCA-9CB8-83FC5B192FCB}"/>
              </a:ext>
            </a:extLst>
          </p:cNvPr>
          <p:cNvSpPr/>
          <p:nvPr/>
        </p:nvSpPr>
        <p:spPr>
          <a:xfrm flipV="1">
            <a:off x="5889625" y="2975428"/>
            <a:ext cx="412750" cy="247196"/>
          </a:xfrm>
          <a:prstGeom prst="flowChartConnector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0" name="Text Box 2">
            <a:extLst>
              <a:ext uri="{FF2B5EF4-FFF2-40B4-BE49-F238E27FC236}">
                <a16:creationId xmlns:a16="http://schemas.microsoft.com/office/drawing/2014/main" id="{C266F1DD-A0AA-4B86-8179-D2F3FAC71E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30928" y="4806384"/>
            <a:ext cx="4999072" cy="72282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/>
            <a:r>
              <a:rPr lang="en-US" sz="3600" b="1" dirty="0">
                <a:latin typeface="Arial Black" panose="020B0A04020102020204" pitchFamily="34" charset="0"/>
              </a:rPr>
              <a:t>buraco</a:t>
            </a:r>
            <a:endParaRPr lang="en-US" sz="3600" dirty="0">
              <a:latin typeface="Arial Black" panose="020B0A04020102020204" pitchFamily="34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42B4E0-0AF8-47BD-A314-3A9A6DE80B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2580" y="1549809"/>
            <a:ext cx="3750632" cy="37583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D0EDE9F-638E-A469-39E8-92B4B184D74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0592" y="1627068"/>
            <a:ext cx="4342504" cy="21486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9187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927C0B89-07C6-4213-ABBD-4BD082F73F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43825" y="4965867"/>
            <a:ext cx="2636883" cy="1195782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/>
            <a:r>
              <a:rPr lang="en-US" sz="3600" b="1" dirty="0">
                <a:latin typeface="Arial Black" panose="020B0A04020102020204" pitchFamily="34" charset="0"/>
              </a:rPr>
              <a:t>cadeira</a:t>
            </a:r>
            <a:endParaRPr lang="en-US" sz="3600" dirty="0">
              <a:latin typeface="Arial Black" panose="020B0A04020102020204" pitchFamily="34" charset="0"/>
            </a:endParaRPr>
          </a:p>
          <a:p>
            <a:pPr algn="ctr"/>
            <a:r>
              <a:rPr lang="en-US" sz="3600" b="1" dirty="0">
                <a:latin typeface="Arial Black" panose="020B0A04020102020204" pitchFamily="34" charset="0"/>
              </a:rPr>
              <a:t>sentar</a:t>
            </a:r>
            <a:endParaRPr lang="en-US" sz="3600" dirty="0">
              <a:latin typeface="Arial Black" panose="020B0A04020102020204" pitchFamily="34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632B36F-1ED4-49F1-9F28-92818D5A40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1292" y="1200355"/>
            <a:ext cx="2646071" cy="463494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C1C9CF0-C5A1-968B-D09A-79AF233CE49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3951" y="767223"/>
            <a:ext cx="3387177" cy="39803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76344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8665895-7C3B-4607-8645-FAADE6B6A3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998" y="1880579"/>
            <a:ext cx="4528752" cy="3461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262229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8665895-7C3B-4607-8645-FAADE6B6A3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998" y="1880579"/>
            <a:ext cx="4528752" cy="346113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32567B7-DE36-619F-6398-AD372BA5A762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6722" y="855257"/>
            <a:ext cx="4030243" cy="299925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32765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354">
            <a:extLst>
              <a:ext uri="{FF2B5EF4-FFF2-40B4-BE49-F238E27FC236}">
                <a16:creationId xmlns:a16="http://schemas.microsoft.com/office/drawing/2014/main" id="{22144007-B077-46B1-8450-5B159C675C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18218" y="4308764"/>
            <a:ext cx="3546764" cy="1693979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 err="1">
                <a:latin typeface="Arial Black" panose="020B0A04020102020204" pitchFamily="34" charset="0"/>
                <a:ea typeface="Times New Roman" panose="02020603050405020304" pitchFamily="18" charset="0"/>
                <a:cs typeface="Tahoma" panose="020B0604030504040204" pitchFamily="34" charset="0"/>
              </a:rPr>
              <a:t>amarrar</a:t>
            </a:r>
            <a:endParaRPr lang="en-US" sz="3600" kern="150" dirty="0">
              <a:latin typeface="Arial Black" panose="020B0A04020102020204" pitchFamily="34" charset="0"/>
              <a:ea typeface="Times New Roman" panose="02020603050405020304" pitchFamily="18" charset="0"/>
              <a:cs typeface="Tahoma" panose="020B0604030504040204" pitchFamily="34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3600" kern="150" dirty="0">
              <a:latin typeface="Arial Black" panose="020B0A04020102020204" pitchFamily="34" charset="0"/>
              <a:ea typeface="Times New Roman" panose="02020603050405020304" pitchFamily="18" charset="0"/>
              <a:cs typeface="Tahoma" panose="020B0604030504040204" pitchFamily="34" charset="0"/>
            </a:endParaRPr>
          </a:p>
          <a:p>
            <a:pPr algn="ctr" fontAlgn="base">
              <a:lnSpc>
                <a:spcPct val="107000"/>
              </a:lnSpc>
            </a:pPr>
            <a:r>
              <a:rPr lang="en-US" sz="3600" b="1" dirty="0">
                <a:latin typeface="Arial Black" panose="020B0A04020102020204" pitchFamily="34" charset="0"/>
              </a:rPr>
              <a:t>nó</a:t>
            </a:r>
            <a:endParaRPr lang="en-US" sz="3600" dirty="0">
              <a:latin typeface="Arial Black" panose="020B0A04020102020204" pitchFamily="34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3600" kern="150" dirty="0">
              <a:latin typeface="Arial Black" panose="020B0A04020102020204" pitchFamily="34" charset="0"/>
              <a:ea typeface="Times New Roman" panose="02020603050405020304" pitchFamily="18" charset="0"/>
              <a:cs typeface="Tahoma" panose="020B0604030504040204" pitchFamily="34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27B8B1D-A96E-49FA-9C10-1EEB90FF996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6722" y="855257"/>
            <a:ext cx="4030243" cy="2999256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8665895-7C3B-4607-8645-FAADE6B6A3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998" y="1880579"/>
            <a:ext cx="4528752" cy="3461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14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9556BC-98BA-4ADF-9895-F95D66BF7E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465" y="2117730"/>
            <a:ext cx="4296940" cy="290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019123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9556BC-98BA-4ADF-9895-F95D66BF7E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465" y="2117730"/>
            <a:ext cx="4296940" cy="29074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E58F8FB-FDAD-D5CC-BA6C-3FAB43E350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3565" y="1292259"/>
            <a:ext cx="4576558" cy="2453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73707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354">
            <a:extLst>
              <a:ext uri="{FF2B5EF4-FFF2-40B4-BE49-F238E27FC236}">
                <a16:creationId xmlns:a16="http://schemas.microsoft.com/office/drawing/2014/main" id="{22144007-B077-46B1-8450-5B159C675C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04136" y="4648680"/>
            <a:ext cx="2378129" cy="753023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 err="1">
                <a:latin typeface="Arial Black" panose="020B0A04020102020204" pitchFamily="34" charset="0"/>
                <a:ea typeface="Times New Roman" panose="02020603050405020304" pitchFamily="18" charset="0"/>
                <a:cs typeface="Tahoma" panose="020B0604030504040204" pitchFamily="34" charset="0"/>
              </a:rPr>
              <a:t>esticar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9556BC-98BA-4ADF-9895-F95D66BF7E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465" y="2117730"/>
            <a:ext cx="4296940" cy="29074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08B263C-1D1D-3985-A29B-3AF709A3E2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3565" y="1292259"/>
            <a:ext cx="4576558" cy="2453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317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7DB233-74F6-4A31-B47E-537CE52B3A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270" y="2187171"/>
            <a:ext cx="4412162" cy="2350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374272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149591F-2DAE-477D-9C99-EFB17CCC2985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0990" y="1195952"/>
            <a:ext cx="3977656" cy="2701871"/>
          </a:xfrm>
          <a:prstGeom prst="rect">
            <a:avLst/>
          </a:prstGeom>
          <a:noFill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97DB233-74F6-4A31-B47E-537CE52B3A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9270" y="2187171"/>
            <a:ext cx="4412162" cy="2350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723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354">
            <a:extLst>
              <a:ext uri="{FF2B5EF4-FFF2-40B4-BE49-F238E27FC236}">
                <a16:creationId xmlns:a16="http://schemas.microsoft.com/office/drawing/2014/main" id="{22144007-B077-46B1-8450-5B159C675C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50990" y="4281055"/>
            <a:ext cx="3977655" cy="152533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Mesmo</a:t>
            </a: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3600" kern="150" dirty="0">
              <a:effectLst/>
              <a:latin typeface="Arial Black" panose="020B0A04020102020204" pitchFamily="34" charset="0"/>
              <a:ea typeface="Calibri" panose="020F0502020204030204" pitchFamily="34" charset="0"/>
              <a:cs typeface="Tahoma" panose="020B0604030504040204" pitchFamily="34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Times New Roman" panose="02020603050405020304" pitchFamily="18" charset="0"/>
                <a:cs typeface="Tahoma" panose="020B0604030504040204" pitchFamily="34" charset="0"/>
              </a:rPr>
              <a:t>igual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149591F-2DAE-477D-9C99-EFB17CCC2985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0990" y="1195952"/>
            <a:ext cx="3977656" cy="2701871"/>
          </a:xfrm>
          <a:prstGeom prst="rect">
            <a:avLst/>
          </a:prstGeom>
          <a:noFill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97DB233-74F6-4A31-B47E-537CE52B3A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9270" y="2187171"/>
            <a:ext cx="4412162" cy="2350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074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167E9FA-0643-3397-226A-D950D00522CD}"/>
              </a:ext>
            </a:extLst>
          </p:cNvPr>
          <p:cNvSpPr/>
          <p:nvPr/>
        </p:nvSpPr>
        <p:spPr>
          <a:xfrm>
            <a:off x="2628900" y="2818510"/>
            <a:ext cx="2181226" cy="3095625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EE8FF45-E4FC-4478-BA89-A7DE2BEBDDC1}"/>
              </a:ext>
            </a:extLst>
          </p:cNvPr>
          <p:cNvSpPr/>
          <p:nvPr/>
        </p:nvSpPr>
        <p:spPr>
          <a:xfrm>
            <a:off x="7381875" y="2818510"/>
            <a:ext cx="2181226" cy="3095625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73E1BC-58C6-40A7-B065-B9C388CA53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8078" y="356259"/>
            <a:ext cx="7255844" cy="2358939"/>
          </a:xfrm>
          <a:prstGeom prst="rect">
            <a:avLst/>
          </a:prstGeom>
        </p:spPr>
      </p:pic>
      <p:pic>
        <p:nvPicPr>
          <p:cNvPr id="5" name="image102.png">
            <a:extLst>
              <a:ext uri="{FF2B5EF4-FFF2-40B4-BE49-F238E27FC236}">
                <a16:creationId xmlns:a16="http://schemas.microsoft.com/office/drawing/2014/main" id="{7BC01002-D629-45F6-897D-FD6E8A63AA5A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458074" y="2886075"/>
            <a:ext cx="2028825" cy="29527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C85B002-9751-A6F5-B608-6AD8B53AD9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5100" y="2914442"/>
            <a:ext cx="2038349" cy="2924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5145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F524226-415C-4830-967E-03D7BB61E8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584" y="1190923"/>
            <a:ext cx="4339214" cy="4476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606915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6CAD725-C897-1EFF-8B04-AC05D51261A4}"/>
              </a:ext>
            </a:extLst>
          </p:cNvPr>
          <p:cNvSpPr/>
          <p:nvPr/>
        </p:nvSpPr>
        <p:spPr>
          <a:xfrm>
            <a:off x="2209799" y="3037585"/>
            <a:ext cx="3228976" cy="2679354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31B313D-93A8-C648-D3E2-DDB6B385F375}"/>
              </a:ext>
            </a:extLst>
          </p:cNvPr>
          <p:cNvSpPr/>
          <p:nvPr/>
        </p:nvSpPr>
        <p:spPr>
          <a:xfrm>
            <a:off x="6753225" y="3037585"/>
            <a:ext cx="3228976" cy="2679354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FBF64E3-096E-4D7E-9B35-9F7488F4B8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4158" y="427511"/>
            <a:ext cx="5813561" cy="2088281"/>
          </a:xfrm>
          <a:prstGeom prst="rect">
            <a:avLst/>
          </a:prstGeom>
        </p:spPr>
      </p:pic>
      <p:pic>
        <p:nvPicPr>
          <p:cNvPr id="4" name="image106.jpeg">
            <a:extLst>
              <a:ext uri="{FF2B5EF4-FFF2-40B4-BE49-F238E27FC236}">
                <a16:creationId xmlns:a16="http://schemas.microsoft.com/office/drawing/2014/main" id="{61A0287E-AB04-4361-A898-DFAC250130B2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293720" y="3108773"/>
            <a:ext cx="3061133" cy="2530027"/>
          </a:xfrm>
          <a:prstGeom prst="rect">
            <a:avLst/>
          </a:prstGeom>
        </p:spPr>
      </p:pic>
      <p:pic>
        <p:nvPicPr>
          <p:cNvPr id="5" name="image107.jpeg">
            <a:extLst>
              <a:ext uri="{FF2B5EF4-FFF2-40B4-BE49-F238E27FC236}">
                <a16:creationId xmlns:a16="http://schemas.microsoft.com/office/drawing/2014/main" id="{45534959-A1EF-40E3-A857-74E55E6C5DE6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831012" y="3108774"/>
            <a:ext cx="3061132" cy="2530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199332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C7450D8-91BE-C87B-66A8-B7A1DE8BB82A}"/>
              </a:ext>
            </a:extLst>
          </p:cNvPr>
          <p:cNvSpPr/>
          <p:nvPr/>
        </p:nvSpPr>
        <p:spPr>
          <a:xfrm>
            <a:off x="2209799" y="3037585"/>
            <a:ext cx="3228976" cy="2679354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14B4781-5BEF-66FD-B670-FAC31EDAD382}"/>
              </a:ext>
            </a:extLst>
          </p:cNvPr>
          <p:cNvSpPr/>
          <p:nvPr/>
        </p:nvSpPr>
        <p:spPr>
          <a:xfrm>
            <a:off x="6753225" y="3037585"/>
            <a:ext cx="3228976" cy="2679354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9E0EEC-310F-48FE-A192-BF0A239821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7423" y="130630"/>
            <a:ext cx="6251270" cy="24152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EAB693E-D9A4-7D40-6B86-1F561050DB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4186" y="3105150"/>
            <a:ext cx="3071813" cy="25336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D649E5E-190A-9AF4-51B9-38A9330444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1" y="3105150"/>
            <a:ext cx="3087886" cy="253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260164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3694BAD-F36B-BCB3-6176-32F200D842B8}"/>
              </a:ext>
            </a:extLst>
          </p:cNvPr>
          <p:cNvSpPr/>
          <p:nvPr/>
        </p:nvSpPr>
        <p:spPr>
          <a:xfrm>
            <a:off x="7019038" y="3313113"/>
            <a:ext cx="4090661" cy="2257429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01AA66B-5EB7-ED43-DB1A-A475398EF3C6}"/>
              </a:ext>
            </a:extLst>
          </p:cNvPr>
          <p:cNvSpPr/>
          <p:nvPr/>
        </p:nvSpPr>
        <p:spPr>
          <a:xfrm>
            <a:off x="1082301" y="3314031"/>
            <a:ext cx="4090661" cy="2257429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012442-1C7A-4A14-9479-4C5BDFD863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0969" y="581892"/>
            <a:ext cx="9250062" cy="20442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AFCEB7-2929-32D2-E41E-9D409DEC29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424" y="3421343"/>
            <a:ext cx="3858630" cy="20409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1C78974-C625-8196-2C43-4434548873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3084" y="3421343"/>
            <a:ext cx="3874491" cy="2040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668132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9910E9B-6E2A-228C-0702-772079FC1DB2}"/>
              </a:ext>
            </a:extLst>
          </p:cNvPr>
          <p:cNvSpPr/>
          <p:nvPr/>
        </p:nvSpPr>
        <p:spPr>
          <a:xfrm rot="5400000">
            <a:off x="1980251" y="3355294"/>
            <a:ext cx="3228976" cy="2617479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170127D-46C6-2AA6-D128-8341015A8AB3}"/>
              </a:ext>
            </a:extLst>
          </p:cNvPr>
          <p:cNvSpPr/>
          <p:nvPr/>
        </p:nvSpPr>
        <p:spPr>
          <a:xfrm>
            <a:off x="6582462" y="3324357"/>
            <a:ext cx="3228976" cy="2679354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07305AE-162B-4EC8-B1AF-A0945D7499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9481" y="522515"/>
            <a:ext cx="7895064" cy="2222405"/>
          </a:xfrm>
          <a:prstGeom prst="rect">
            <a:avLst/>
          </a:prstGeom>
        </p:spPr>
      </p:pic>
      <p:pic>
        <p:nvPicPr>
          <p:cNvPr id="4" name="image119.jpeg">
            <a:extLst>
              <a:ext uri="{FF2B5EF4-FFF2-40B4-BE49-F238E27FC236}">
                <a16:creationId xmlns:a16="http://schemas.microsoft.com/office/drawing/2014/main" id="{3689B567-7816-4B8C-B64D-0789DF6C3557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380562" y="3147237"/>
            <a:ext cx="2435986" cy="3051544"/>
          </a:xfrm>
          <a:prstGeom prst="rect">
            <a:avLst/>
          </a:prstGeom>
        </p:spPr>
      </p:pic>
      <p:pic>
        <p:nvPicPr>
          <p:cNvPr id="5" name="image120.jpeg">
            <a:extLst>
              <a:ext uri="{FF2B5EF4-FFF2-40B4-BE49-F238E27FC236}">
                <a16:creationId xmlns:a16="http://schemas.microsoft.com/office/drawing/2014/main" id="{6EE1BB4C-1B44-4649-92EF-E438294A7B20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687581" y="3429000"/>
            <a:ext cx="3018737" cy="2494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202073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F13F162-F437-1C5D-56F7-42829F824F54}"/>
              </a:ext>
            </a:extLst>
          </p:cNvPr>
          <p:cNvSpPr/>
          <p:nvPr/>
        </p:nvSpPr>
        <p:spPr>
          <a:xfrm rot="5400000">
            <a:off x="2213332" y="3217073"/>
            <a:ext cx="3228976" cy="2617479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5F123F4-9DB1-39FA-9DF2-768F68968152}"/>
              </a:ext>
            </a:extLst>
          </p:cNvPr>
          <p:cNvSpPr/>
          <p:nvPr/>
        </p:nvSpPr>
        <p:spPr>
          <a:xfrm rot="5400000">
            <a:off x="6749691" y="3217072"/>
            <a:ext cx="3228976" cy="2617479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C9E4BB7-4511-4A83-8CC6-965D47CEAC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8420" y="570017"/>
            <a:ext cx="5995159" cy="2017602"/>
          </a:xfrm>
          <a:prstGeom prst="rect">
            <a:avLst/>
          </a:prstGeom>
        </p:spPr>
      </p:pic>
      <p:pic>
        <p:nvPicPr>
          <p:cNvPr id="4" name="image122.png">
            <a:extLst>
              <a:ext uri="{FF2B5EF4-FFF2-40B4-BE49-F238E27FC236}">
                <a16:creationId xmlns:a16="http://schemas.microsoft.com/office/drawing/2014/main" id="{AC73CF70-D8C9-4B2C-8457-1CF5C537A2DA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592142" y="3009014"/>
            <a:ext cx="2468956" cy="3030279"/>
          </a:xfrm>
          <a:prstGeom prst="rect">
            <a:avLst/>
          </a:prstGeom>
        </p:spPr>
      </p:pic>
      <p:pic>
        <p:nvPicPr>
          <p:cNvPr id="5" name="image123.png">
            <a:extLst>
              <a:ext uri="{FF2B5EF4-FFF2-40B4-BE49-F238E27FC236}">
                <a16:creationId xmlns:a16="http://schemas.microsoft.com/office/drawing/2014/main" id="{7FF03954-1977-4086-9128-A5F7F5CE12FE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166343" y="3009014"/>
            <a:ext cx="2424223" cy="3030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128025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BA068E6-3D15-8A95-2025-94B8D86311DF}"/>
              </a:ext>
            </a:extLst>
          </p:cNvPr>
          <p:cNvSpPr txBox="1">
            <a:spLocks/>
          </p:cNvSpPr>
          <p:nvPr/>
        </p:nvSpPr>
        <p:spPr>
          <a:xfrm>
            <a:off x="4930218" y="3120141"/>
            <a:ext cx="3073139" cy="61771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4800" b="1" dirty="0">
                <a:effectLst/>
                <a:latin typeface="Arial Black" panose="020B0A04020102020204" pitchFamily="34" charset="0"/>
                <a:ea typeface="Arial" panose="020B0604020202020204" pitchFamily="34" charset="0"/>
              </a:rPr>
              <a:t>Lição 6</a:t>
            </a:r>
            <a:endParaRPr lang="en-US" sz="4800" dirty="0">
              <a:effectLst/>
              <a:latin typeface="Arial Black" panose="020B0A04020102020204" pitchFamily="34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7716600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ADCFBB0-94A4-4E6D-9AA6-AD2BC2B5CC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1265" y="1676474"/>
            <a:ext cx="3720165" cy="389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123081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42FA836-7237-4F7E-ADAA-79499EFF354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7561" y="1026762"/>
            <a:ext cx="3308566" cy="3346901"/>
          </a:xfrm>
          <a:prstGeom prst="rect">
            <a:avLst/>
          </a:prstGeom>
          <a:noFill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ADCFBB0-94A4-4E6D-9AA6-AD2BC2B5CC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1265" y="1676474"/>
            <a:ext cx="3720165" cy="389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271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Box 2">
            <a:extLst>
              <a:ext uri="{FF2B5EF4-FFF2-40B4-BE49-F238E27FC236}">
                <a16:creationId xmlns:a16="http://schemas.microsoft.com/office/drawing/2014/main" id="{742D6578-642B-48D0-8AB1-431B0C6691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97561" y="4505722"/>
            <a:ext cx="3308565" cy="1769182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fogo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quente</a:t>
            </a: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 err="1">
                <a:effectLst/>
                <a:latin typeface="Arial Black" panose="020B0A04020102020204" pitchFamily="34" charset="0"/>
                <a:ea typeface="Times New Roman" panose="02020603050405020304" pitchFamily="18" charset="0"/>
                <a:cs typeface="Tahoma" panose="020B0604030504040204" pitchFamily="34" charset="0"/>
              </a:rPr>
              <a:t>calor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42FA836-7237-4F7E-ADAA-79499EFF354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7561" y="1026762"/>
            <a:ext cx="3308566" cy="3346901"/>
          </a:xfrm>
          <a:prstGeom prst="rect">
            <a:avLst/>
          </a:prstGeom>
          <a:noFill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ADCFBB0-94A4-4E6D-9AA6-AD2BC2B5CC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1265" y="1676474"/>
            <a:ext cx="3720165" cy="389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822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FC4E63-908E-4CB0-92FD-341C7C80AA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127" y="1615344"/>
            <a:ext cx="3931763" cy="354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0731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2EAE8D9-7E70-4F84-9945-13E6375E7FF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9703" y="1106030"/>
            <a:ext cx="3278940" cy="3737190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F524226-415C-4830-967E-03D7BB61E8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584" y="1190923"/>
            <a:ext cx="4339214" cy="4476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237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FC4E63-908E-4CB0-92FD-341C7C80AA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127" y="1615344"/>
            <a:ext cx="3931763" cy="35401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65E1414-83D1-2BB9-9949-A28C3AED2EF8}"/>
              </a:ext>
            </a:extLst>
          </p:cNvPr>
          <p:cNvPicPr/>
          <p:nvPr/>
        </p:nvPicPr>
        <p:blipFill>
          <a:blip r:embed="rId3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0067" y="1004096"/>
            <a:ext cx="2843552" cy="323115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50616089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Box 2">
            <a:extLst>
              <a:ext uri="{FF2B5EF4-FFF2-40B4-BE49-F238E27FC236}">
                <a16:creationId xmlns:a16="http://schemas.microsoft.com/office/drawing/2014/main" id="{742D6578-642B-48D0-8AB1-431B0C6691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30067" y="4656248"/>
            <a:ext cx="2843552" cy="726129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dirty="0" err="1">
                <a:latin typeface="Arial Black" panose="020B0A040201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estrela</a:t>
            </a:r>
            <a:r>
              <a:rPr lang="en-US" sz="1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FC4E63-908E-4CB0-92FD-341C7C80AA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127" y="1615344"/>
            <a:ext cx="3931763" cy="35401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9EB0018-35EB-4700-A18B-658C359CF697}"/>
              </a:ext>
            </a:extLst>
          </p:cNvPr>
          <p:cNvPicPr/>
          <p:nvPr/>
        </p:nvPicPr>
        <p:blipFill>
          <a:blip r:embed="rId3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0067" y="1004096"/>
            <a:ext cx="2843552" cy="323115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8130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32778" y="666223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97183DE-09E4-40F8-8D15-C4979DE105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169" y="2075576"/>
            <a:ext cx="4143680" cy="2991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636072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32778" y="666223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97183DE-09E4-40F8-8D15-C4979DE105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169" y="2075576"/>
            <a:ext cx="4143680" cy="299176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5010BBD-0E2F-0AC5-6A75-5A694EF373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6613" y="1124289"/>
            <a:ext cx="4068145" cy="3551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419799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32778" y="666223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2">
            <a:extLst>
              <a:ext uri="{FF2B5EF4-FFF2-40B4-BE49-F238E27FC236}">
                <a16:creationId xmlns:a16="http://schemas.microsoft.com/office/drawing/2014/main" id="{D5BEB1EC-E8F5-46A8-B64E-402AD5B1C4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86613" y="4982118"/>
            <a:ext cx="4068145" cy="591367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rede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97183DE-09E4-40F8-8D15-C4979DE105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169" y="2075576"/>
            <a:ext cx="4143680" cy="299176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F190BE6-3B96-D8E1-882B-7A67B073A1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6613" y="1124289"/>
            <a:ext cx="4068145" cy="3551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556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3B13534-22B5-4A75-BAD9-0B64342A2E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708" y="1512664"/>
            <a:ext cx="4151944" cy="396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39036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B39F7DA-0158-429F-92D9-B17D558ED13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6455" y="912060"/>
            <a:ext cx="3379526" cy="3752930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3B13534-22B5-4A75-BAD9-0B64342A2E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708" y="1512664"/>
            <a:ext cx="4151944" cy="396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383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2">
            <a:extLst>
              <a:ext uri="{FF2B5EF4-FFF2-40B4-BE49-F238E27FC236}">
                <a16:creationId xmlns:a16="http://schemas.microsoft.com/office/drawing/2014/main" id="{566801BC-0B8B-4BD1-A5F9-189D1F97E8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76455" y="5093917"/>
            <a:ext cx="3379526" cy="716189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m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ontanha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B39F7DA-0158-429F-92D9-B17D558ED13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6455" y="912060"/>
            <a:ext cx="3379526" cy="3752930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3B13534-22B5-4A75-BAD9-0B64342A2E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708" y="1512664"/>
            <a:ext cx="4151944" cy="396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544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FA0674A-7BDE-4F98-8AE7-DE3CB61162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972" y="1948338"/>
            <a:ext cx="3855147" cy="3090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066122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56066E3-961C-421F-86F2-C94BACB91D66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5939" y="867097"/>
            <a:ext cx="3059381" cy="3751397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A0674A-7BDE-4F98-8AE7-DE3CB61162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5972" y="1948338"/>
            <a:ext cx="3855147" cy="3090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908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2CCC5B3-E435-F533-63B8-40B08D253F2F}"/>
              </a:ext>
            </a:extLst>
          </p:cNvPr>
          <p:cNvSpPr txBox="1">
            <a:spLocks/>
          </p:cNvSpPr>
          <p:nvPr/>
        </p:nvSpPr>
        <p:spPr>
          <a:xfrm>
            <a:off x="4568857" y="3120141"/>
            <a:ext cx="3054285" cy="61771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4800" b="1" dirty="0">
                <a:effectLst/>
                <a:latin typeface="Arial Black" panose="020B0A04020102020204" pitchFamily="34" charset="0"/>
                <a:ea typeface="Arial" panose="020B0604020202020204" pitchFamily="34" charset="0"/>
              </a:rPr>
              <a:t>Lição 1</a:t>
            </a:r>
            <a:endParaRPr lang="en-US" sz="4800" dirty="0">
              <a:effectLst/>
              <a:latin typeface="Arial Black" panose="020B0A04020102020204" pitchFamily="34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8949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216">
            <a:extLst>
              <a:ext uri="{FF2B5EF4-FFF2-40B4-BE49-F238E27FC236}">
                <a16:creationId xmlns:a16="http://schemas.microsoft.com/office/drawing/2014/main" id="{B7DF40F6-9489-4CA8-B969-99F94430F7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0544" y="5392844"/>
            <a:ext cx="1678674" cy="661903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 fontAlgn="base">
              <a:lnSpc>
                <a:spcPct val="107000"/>
              </a:lnSpc>
            </a:pPr>
            <a:r>
              <a:rPr lang="en-US" sz="3600" b="1" dirty="0">
                <a:latin typeface="Arial Black" panose="020B0A04020102020204" pitchFamily="34" charset="0"/>
              </a:rPr>
              <a:t>porta</a:t>
            </a:r>
            <a:endParaRPr lang="en-US" sz="3600" dirty="0">
              <a:latin typeface="Arial Black" panose="020B0A04020102020204" pitchFamily="34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2EAE8D9-7E70-4F84-9945-13E6375E7FF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9703" y="1106030"/>
            <a:ext cx="3278940" cy="3737190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F524226-415C-4830-967E-03D7BB61E8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584" y="1190923"/>
            <a:ext cx="4339214" cy="4476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19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17">
            <a:extLst>
              <a:ext uri="{FF2B5EF4-FFF2-40B4-BE49-F238E27FC236}">
                <a16:creationId xmlns:a16="http://schemas.microsoft.com/office/drawing/2014/main" id="{5CC361E9-565F-4A5D-9BBF-B966935E5E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94764" y="4952621"/>
            <a:ext cx="4752108" cy="670394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/>
            <a:r>
              <a:rPr lang="en-US" sz="3600" b="1" dirty="0">
                <a:latin typeface="Arial Black" panose="020B0A04020102020204" pitchFamily="34" charset="0"/>
              </a:rPr>
              <a:t>coração</a:t>
            </a:r>
            <a:endParaRPr lang="en-US" sz="3600" dirty="0">
              <a:latin typeface="Arial Black" panose="020B0A04020102020204" pitchFamily="34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56066E3-961C-421F-86F2-C94BACB91D66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5939" y="867097"/>
            <a:ext cx="3059381" cy="3751397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A0674A-7BDE-4F98-8AE7-DE3CB61162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5972" y="1948338"/>
            <a:ext cx="3855147" cy="3090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510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EC27356-A1D4-4FA6-A403-B0B1A86F89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320" y="1834493"/>
            <a:ext cx="4117811" cy="388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805277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E12489E-0E4C-4934-9142-D2B8C8ED868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0475" y="1075911"/>
            <a:ext cx="3788447" cy="3434096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EC27356-A1D4-4FA6-A403-B0B1A86F89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3320" y="1834493"/>
            <a:ext cx="4117811" cy="388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930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2">
            <a:extLst>
              <a:ext uri="{FF2B5EF4-FFF2-40B4-BE49-F238E27FC236}">
                <a16:creationId xmlns:a16="http://schemas.microsoft.com/office/drawing/2014/main" id="{2816A81B-987F-4889-BE5A-531707CF26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90475" y="4985561"/>
            <a:ext cx="3788447" cy="116849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Times New Roman" panose="02020603050405020304" pitchFamily="18" charset="0"/>
                <a:cs typeface="Tahoma" panose="020B0604030504040204" pitchFamily="34" charset="0"/>
              </a:rPr>
              <a:t>trabalhar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Times New Roman" panose="02020603050405020304" pitchFamily="18" charset="0"/>
                <a:cs typeface="Tahoma" panose="020B0604030504040204" pitchFamily="34" charset="0"/>
              </a:rPr>
              <a:t>trabalho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E12489E-0E4C-4934-9142-D2B8C8ED868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0475" y="1075911"/>
            <a:ext cx="3788447" cy="3434096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EC27356-A1D4-4FA6-A403-B0B1A86F89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3320" y="1834493"/>
            <a:ext cx="4117811" cy="388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877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E10368-9043-4C47-A288-49D344B4CB60}"/>
              </a:ext>
            </a:extLst>
          </p:cNvPr>
          <p:cNvSpPr txBox="1"/>
          <p:nvPr/>
        </p:nvSpPr>
        <p:spPr>
          <a:xfrm>
            <a:off x="1016000" y="1146629"/>
            <a:ext cx="10520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SUN" panose="02000503000000000000" pitchFamily="2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07BD34A-7868-4263-84DA-EBFB50B107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0" y="2291503"/>
            <a:ext cx="4253986" cy="2036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465747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E10368-9043-4C47-A288-49D344B4CB60}"/>
              </a:ext>
            </a:extLst>
          </p:cNvPr>
          <p:cNvSpPr txBox="1"/>
          <p:nvPr/>
        </p:nvSpPr>
        <p:spPr>
          <a:xfrm>
            <a:off x="1016000" y="1146629"/>
            <a:ext cx="10520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SUN" panose="02000503000000000000" pitchFamily="2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B6C9E0B-64DA-4B99-8BE5-11123E0F937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4565" y="1223456"/>
            <a:ext cx="4311435" cy="2286217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07BD34A-7868-4263-84DA-EBFB50B107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0" y="2291503"/>
            <a:ext cx="4253986" cy="2036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559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E10368-9043-4C47-A288-49D344B4CB60}"/>
              </a:ext>
            </a:extLst>
          </p:cNvPr>
          <p:cNvSpPr txBox="1"/>
          <p:nvPr/>
        </p:nvSpPr>
        <p:spPr>
          <a:xfrm>
            <a:off x="1016000" y="1146629"/>
            <a:ext cx="10520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SUN" panose="02000503000000000000" pitchFamily="2" charset="0"/>
            </a:endParaRPr>
          </a:p>
        </p:txBody>
      </p:sp>
      <p:sp>
        <p:nvSpPr>
          <p:cNvPr id="10" name="Text Box 272">
            <a:extLst>
              <a:ext uri="{FF2B5EF4-FFF2-40B4-BE49-F238E27FC236}">
                <a16:creationId xmlns:a16="http://schemas.microsoft.com/office/drawing/2014/main" id="{DBB22619-9C04-47C4-BB7B-A3892B72B8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71196" y="4327733"/>
            <a:ext cx="1698172" cy="847369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voar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B6C9E0B-64DA-4B99-8BE5-11123E0F937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4565" y="1223456"/>
            <a:ext cx="4311435" cy="2286217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07BD34A-7868-4263-84DA-EBFB50B107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0" y="2291503"/>
            <a:ext cx="4253986" cy="2036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69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E10368-9043-4C47-A288-49D344B4CB60}"/>
              </a:ext>
            </a:extLst>
          </p:cNvPr>
          <p:cNvSpPr txBox="1"/>
          <p:nvPr/>
        </p:nvSpPr>
        <p:spPr>
          <a:xfrm>
            <a:off x="1016000" y="1146629"/>
            <a:ext cx="10520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SUN" panose="02000503000000000000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3694E2-156B-4C25-B81D-3845C112A2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561" y="2415895"/>
            <a:ext cx="4082451" cy="1937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56621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E10368-9043-4C47-A288-49D344B4CB60}"/>
              </a:ext>
            </a:extLst>
          </p:cNvPr>
          <p:cNvSpPr txBox="1"/>
          <p:nvPr/>
        </p:nvSpPr>
        <p:spPr>
          <a:xfrm>
            <a:off x="1016000" y="1146629"/>
            <a:ext cx="10520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SUN" panose="02000503000000000000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3694E2-156B-4C25-B81D-3845C112A2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561" y="2415895"/>
            <a:ext cx="4082451" cy="193756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9C183C2-8E95-17F7-1EBA-66758545BE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7503" y="1012927"/>
            <a:ext cx="3944407" cy="33405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16330559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E10368-9043-4C47-A288-49D344B4CB60}"/>
              </a:ext>
            </a:extLst>
          </p:cNvPr>
          <p:cNvSpPr txBox="1"/>
          <p:nvPr/>
        </p:nvSpPr>
        <p:spPr>
          <a:xfrm>
            <a:off x="1016000" y="1146629"/>
            <a:ext cx="10520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SUN" panose="02000503000000000000" pitchFamily="2" charset="0"/>
            </a:endParaRPr>
          </a:p>
        </p:txBody>
      </p:sp>
      <p:sp>
        <p:nvSpPr>
          <p:cNvPr id="10" name="Text Box 272">
            <a:extLst>
              <a:ext uri="{FF2B5EF4-FFF2-40B4-BE49-F238E27FC236}">
                <a16:creationId xmlns:a16="http://schemas.microsoft.com/office/drawing/2014/main" id="{DBB22619-9C04-47C4-BB7B-A3892B72B8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00115" y="4769890"/>
            <a:ext cx="2159185" cy="753578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dirty="0">
                <a:latin typeface="Arial Black" panose="020B0A040201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doce</a:t>
            </a:r>
            <a:endParaRPr lang="en-US" sz="3600" dirty="0">
              <a:effectLst/>
              <a:latin typeface="Arial Black" panose="020B0A040201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3694E2-156B-4C25-B81D-3845C112A2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561" y="2415895"/>
            <a:ext cx="4082451" cy="193756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9E23329-29C8-A058-A3CF-D35CCC1C4E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7503" y="1012927"/>
            <a:ext cx="3944407" cy="33405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04946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E6D3C52-9B62-4494-9E03-65C144AE17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700" y="1263372"/>
            <a:ext cx="4309375" cy="4292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054746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E10368-9043-4C47-A288-49D344B4CB60}"/>
              </a:ext>
            </a:extLst>
          </p:cNvPr>
          <p:cNvSpPr txBox="1"/>
          <p:nvPr/>
        </p:nvSpPr>
        <p:spPr>
          <a:xfrm>
            <a:off x="1016000" y="1146629"/>
            <a:ext cx="10520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SUN" panose="02000503000000000000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AE2CAF-ED94-4172-82FF-F36B6B8F61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079" y="3123948"/>
            <a:ext cx="4091766" cy="610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06871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E10368-9043-4C47-A288-49D344B4CB60}"/>
              </a:ext>
            </a:extLst>
          </p:cNvPr>
          <p:cNvSpPr txBox="1"/>
          <p:nvPr/>
        </p:nvSpPr>
        <p:spPr>
          <a:xfrm>
            <a:off x="1016000" y="1146629"/>
            <a:ext cx="10520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SUN" panose="02000503000000000000" pitchFamily="2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FFE63EA-4E21-4F41-87E3-E3852C2415A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9736" y="1146629"/>
            <a:ext cx="3936892" cy="3239309"/>
          </a:xfrm>
          <a:prstGeom prst="rect">
            <a:avLst/>
          </a:prstGeom>
          <a:noFill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0AE2CAF-ED94-4172-82FF-F36B6B8F61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1079" y="3123948"/>
            <a:ext cx="4091766" cy="610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32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E10368-9043-4C47-A288-49D344B4CB60}"/>
              </a:ext>
            </a:extLst>
          </p:cNvPr>
          <p:cNvSpPr txBox="1"/>
          <p:nvPr/>
        </p:nvSpPr>
        <p:spPr>
          <a:xfrm>
            <a:off x="1016000" y="1146629"/>
            <a:ext cx="10520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SUN" panose="02000503000000000000" pitchFamily="2" charset="0"/>
            </a:endParaRPr>
          </a:p>
        </p:txBody>
      </p:sp>
      <p:sp>
        <p:nvSpPr>
          <p:cNvPr id="10" name="Text Box 272">
            <a:extLst>
              <a:ext uri="{FF2B5EF4-FFF2-40B4-BE49-F238E27FC236}">
                <a16:creationId xmlns:a16="http://schemas.microsoft.com/office/drawing/2014/main" id="{DBB22619-9C04-47C4-BB7B-A3892B72B8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89736" y="4949471"/>
            <a:ext cx="3936892" cy="708708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Times New Roman" panose="02020603050405020304" pitchFamily="18" charset="0"/>
                <a:cs typeface="Tahoma" panose="020B0604030504040204" pitchFamily="34" charset="0"/>
              </a:rPr>
              <a:t>reto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FFE63EA-4E21-4F41-87E3-E3852C2415A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9736" y="1146629"/>
            <a:ext cx="3936892" cy="3239309"/>
          </a:xfrm>
          <a:prstGeom prst="rect">
            <a:avLst/>
          </a:prstGeom>
          <a:noFill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0AE2CAF-ED94-4172-82FF-F36B6B8F61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1079" y="3123948"/>
            <a:ext cx="4091766" cy="610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484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6CAD18-9C0A-411B-AC38-F3C1B52200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7821" y="2092846"/>
            <a:ext cx="3786375" cy="2672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078530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021E9B6-5940-4A92-B838-F450587FBCF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5973" y="958796"/>
            <a:ext cx="3454749" cy="3526117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E6CAD18-9C0A-411B-AC38-F3C1B52200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7821" y="2092846"/>
            <a:ext cx="3786375" cy="2672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721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779CB385-7A2E-4F93-9832-FA4D07B78D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29054" y="4850523"/>
            <a:ext cx="3231667" cy="844832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 err="1">
                <a:latin typeface="Arial Black" panose="020B0A04020102020204" pitchFamily="34" charset="0"/>
                <a:ea typeface="Times New Roman" panose="02020603050405020304" pitchFamily="18" charset="0"/>
                <a:cs typeface="Tahoma" panose="020B0604030504040204" pitchFamily="34" charset="0"/>
              </a:rPr>
              <a:t>macio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021E9B6-5940-4A92-B838-F450587FBCF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5973" y="958796"/>
            <a:ext cx="3454749" cy="3526117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E6CAD18-9C0A-411B-AC38-F3C1B52200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7821" y="2092846"/>
            <a:ext cx="3786375" cy="2672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937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B19AC96-166A-481A-9446-3002677122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267" y="201880"/>
            <a:ext cx="10792551" cy="2061973"/>
          </a:xfrm>
          <a:prstGeom prst="rect">
            <a:avLst/>
          </a:prstGeom>
        </p:spPr>
      </p:pic>
      <p:pic>
        <p:nvPicPr>
          <p:cNvPr id="3" name="image126.jpeg">
            <a:extLst>
              <a:ext uri="{FF2B5EF4-FFF2-40B4-BE49-F238E27FC236}">
                <a16:creationId xmlns:a16="http://schemas.microsoft.com/office/drawing/2014/main" id="{AB202B30-FDF4-44AB-BC2B-2CDD2EFA2D12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390864" y="2798942"/>
            <a:ext cx="2588896" cy="3197490"/>
          </a:xfrm>
          <a:prstGeom prst="rect">
            <a:avLst/>
          </a:prstGeom>
        </p:spPr>
      </p:pic>
      <p:pic>
        <p:nvPicPr>
          <p:cNvPr id="4" name="image127.jpeg">
            <a:extLst>
              <a:ext uri="{FF2B5EF4-FFF2-40B4-BE49-F238E27FC236}">
                <a16:creationId xmlns:a16="http://schemas.microsoft.com/office/drawing/2014/main" id="{2FC5B8F0-1875-4301-BD52-4C6BA82A00A7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212241" y="2855907"/>
            <a:ext cx="2588895" cy="308356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84E06C3-6175-5825-6C9E-C815E2BFC7FB}"/>
              </a:ext>
            </a:extLst>
          </p:cNvPr>
          <p:cNvSpPr/>
          <p:nvPr/>
        </p:nvSpPr>
        <p:spPr>
          <a:xfrm>
            <a:off x="7212242" y="2798942"/>
            <a:ext cx="2588895" cy="3197491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327ACD7-6387-91A4-7ACD-2E763C06C9F1}"/>
              </a:ext>
            </a:extLst>
          </p:cNvPr>
          <p:cNvSpPr/>
          <p:nvPr/>
        </p:nvSpPr>
        <p:spPr>
          <a:xfrm>
            <a:off x="2390864" y="2798942"/>
            <a:ext cx="2588895" cy="3197491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763842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9E14C1B-75CB-40CF-926E-D4B778DF51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3412" y="439387"/>
            <a:ext cx="4845175" cy="2320583"/>
          </a:xfrm>
          <a:prstGeom prst="rect">
            <a:avLst/>
          </a:prstGeom>
        </p:spPr>
      </p:pic>
      <p:pic>
        <p:nvPicPr>
          <p:cNvPr id="3" name="image130.jpeg">
            <a:extLst>
              <a:ext uri="{FF2B5EF4-FFF2-40B4-BE49-F238E27FC236}">
                <a16:creationId xmlns:a16="http://schemas.microsoft.com/office/drawing/2014/main" id="{9BD0D650-14F0-4FBC-B881-11EC75D7179D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749267" y="3132346"/>
            <a:ext cx="2229485" cy="2953385"/>
          </a:xfrm>
          <a:prstGeom prst="rect">
            <a:avLst/>
          </a:prstGeom>
        </p:spPr>
      </p:pic>
      <p:pic>
        <p:nvPicPr>
          <p:cNvPr id="4" name="image131.jpeg">
            <a:extLst>
              <a:ext uri="{FF2B5EF4-FFF2-40B4-BE49-F238E27FC236}">
                <a16:creationId xmlns:a16="http://schemas.microsoft.com/office/drawing/2014/main" id="{F0A2E49F-793D-4B18-A2AA-2CE6FE97A3E0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557140" y="3095457"/>
            <a:ext cx="2451100" cy="282511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18ADADA-C1C5-E389-101F-2A18B848DCB9}"/>
              </a:ext>
            </a:extLst>
          </p:cNvPr>
          <p:cNvSpPr/>
          <p:nvPr/>
        </p:nvSpPr>
        <p:spPr>
          <a:xfrm>
            <a:off x="2569563" y="2888240"/>
            <a:ext cx="2588895" cy="3197491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64B231-09E5-9D16-9F8A-0A0E94AA3FCE}"/>
              </a:ext>
            </a:extLst>
          </p:cNvPr>
          <p:cNvSpPr/>
          <p:nvPr/>
        </p:nvSpPr>
        <p:spPr>
          <a:xfrm>
            <a:off x="7488243" y="2888240"/>
            <a:ext cx="2588895" cy="3197491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54873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F365991-2C00-47FB-804E-2FA5DE566B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3773" y="344385"/>
            <a:ext cx="8641590" cy="1547357"/>
          </a:xfrm>
          <a:prstGeom prst="rect">
            <a:avLst/>
          </a:prstGeom>
        </p:spPr>
      </p:pic>
      <p:pic>
        <p:nvPicPr>
          <p:cNvPr id="3" name="image135.jpeg">
            <a:extLst>
              <a:ext uri="{FF2B5EF4-FFF2-40B4-BE49-F238E27FC236}">
                <a16:creationId xmlns:a16="http://schemas.microsoft.com/office/drawing/2014/main" id="{D1DA7AC9-1A99-4CE8-9AF0-8B5623E9C5E9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719041" y="3525276"/>
            <a:ext cx="2747793" cy="3332724"/>
          </a:xfrm>
          <a:prstGeom prst="rect">
            <a:avLst/>
          </a:prstGeom>
        </p:spPr>
      </p:pic>
      <p:pic>
        <p:nvPicPr>
          <p:cNvPr id="4" name="image136.jpeg">
            <a:extLst>
              <a:ext uri="{FF2B5EF4-FFF2-40B4-BE49-F238E27FC236}">
                <a16:creationId xmlns:a16="http://schemas.microsoft.com/office/drawing/2014/main" id="{5B0AE9BB-604F-4AA8-B2C3-981A6A8EA372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495304" y="3344779"/>
            <a:ext cx="3056390" cy="333272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3E16FB9-2789-2553-0331-CC2BBBDFAD5E}"/>
              </a:ext>
            </a:extLst>
          </p:cNvPr>
          <p:cNvSpPr/>
          <p:nvPr/>
        </p:nvSpPr>
        <p:spPr>
          <a:xfrm rot="16200000">
            <a:off x="7488243" y="2888239"/>
            <a:ext cx="2588895" cy="3197491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744AFA8-B4E9-0C27-FD1B-459A17685E12}"/>
              </a:ext>
            </a:extLst>
          </p:cNvPr>
          <p:cNvSpPr/>
          <p:nvPr/>
        </p:nvSpPr>
        <p:spPr>
          <a:xfrm rot="16200000">
            <a:off x="2556496" y="2888239"/>
            <a:ext cx="2588895" cy="3197491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2479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B3EA856-F2D0-45FF-AD70-22E86C81BE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8310" y="463139"/>
            <a:ext cx="4995380" cy="2437938"/>
          </a:xfrm>
          <a:prstGeom prst="rect">
            <a:avLst/>
          </a:prstGeom>
        </p:spPr>
      </p:pic>
      <p:pic>
        <p:nvPicPr>
          <p:cNvPr id="3" name="image138.jpeg">
            <a:extLst>
              <a:ext uri="{FF2B5EF4-FFF2-40B4-BE49-F238E27FC236}">
                <a16:creationId xmlns:a16="http://schemas.microsoft.com/office/drawing/2014/main" id="{78207549-C38A-478F-A953-F5D1B80D451D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078183" y="2806128"/>
            <a:ext cx="2566006" cy="3197491"/>
          </a:xfrm>
          <a:prstGeom prst="rect">
            <a:avLst/>
          </a:prstGeom>
        </p:spPr>
      </p:pic>
      <p:pic>
        <p:nvPicPr>
          <p:cNvPr id="4" name="image139.jpeg">
            <a:extLst>
              <a:ext uri="{FF2B5EF4-FFF2-40B4-BE49-F238E27FC236}">
                <a16:creationId xmlns:a16="http://schemas.microsoft.com/office/drawing/2014/main" id="{A1A6FBFB-057B-4A40-B63E-B43A90546051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524922" y="2901077"/>
            <a:ext cx="2588895" cy="310254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7ABACEE-6EB1-7384-2C54-50B10FDC26CB}"/>
              </a:ext>
            </a:extLst>
          </p:cNvPr>
          <p:cNvSpPr/>
          <p:nvPr/>
        </p:nvSpPr>
        <p:spPr>
          <a:xfrm>
            <a:off x="2078183" y="2814781"/>
            <a:ext cx="2588895" cy="3197491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A08E0AF-C1A4-5734-24CC-AFC8FE58FBE4}"/>
              </a:ext>
            </a:extLst>
          </p:cNvPr>
          <p:cNvSpPr/>
          <p:nvPr/>
        </p:nvSpPr>
        <p:spPr>
          <a:xfrm>
            <a:off x="7524922" y="2814781"/>
            <a:ext cx="2588895" cy="3197491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3282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E6D3C52-9B62-4494-9E03-65C144AE17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700" y="1263372"/>
            <a:ext cx="4309375" cy="429247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608A617-FB42-4C40-9886-3B64D3AF471D}"/>
              </a:ext>
            </a:extLst>
          </p:cNvPr>
          <p:cNvPicPr/>
          <p:nvPr/>
        </p:nvPicPr>
        <p:blipFill>
          <a:blip r:embed="rId3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5860" y="1088529"/>
            <a:ext cx="3791967" cy="354449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65766063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DE64F79-A143-412C-9FA5-F3D571AE46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6819" y="510640"/>
            <a:ext cx="10178362" cy="2145502"/>
          </a:xfrm>
          <a:prstGeom prst="rect">
            <a:avLst/>
          </a:prstGeom>
        </p:spPr>
      </p:pic>
      <p:pic>
        <p:nvPicPr>
          <p:cNvPr id="3" name="image143.png">
            <a:extLst>
              <a:ext uri="{FF2B5EF4-FFF2-40B4-BE49-F238E27FC236}">
                <a16:creationId xmlns:a16="http://schemas.microsoft.com/office/drawing/2014/main" id="{C63D85D4-350E-4910-AD2D-3AD7013B0DEB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296950" y="3152274"/>
            <a:ext cx="2562860" cy="3032626"/>
          </a:xfrm>
          <a:prstGeom prst="rect">
            <a:avLst/>
          </a:prstGeom>
        </p:spPr>
      </p:pic>
      <p:pic>
        <p:nvPicPr>
          <p:cNvPr id="4" name="image144.png">
            <a:extLst>
              <a:ext uri="{FF2B5EF4-FFF2-40B4-BE49-F238E27FC236}">
                <a16:creationId xmlns:a16="http://schemas.microsoft.com/office/drawing/2014/main" id="{9F4AB0CE-188F-43F7-9021-C33AC8FC9B9A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425937" y="3383712"/>
            <a:ext cx="2588895" cy="268304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C8D57D4-E096-8B9C-9C71-F4D23A11F8B5}"/>
              </a:ext>
            </a:extLst>
          </p:cNvPr>
          <p:cNvSpPr/>
          <p:nvPr/>
        </p:nvSpPr>
        <p:spPr>
          <a:xfrm>
            <a:off x="2270915" y="3024826"/>
            <a:ext cx="2588895" cy="3197491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04822D1-E110-72A2-8A69-3BB454D7449E}"/>
              </a:ext>
            </a:extLst>
          </p:cNvPr>
          <p:cNvSpPr/>
          <p:nvPr/>
        </p:nvSpPr>
        <p:spPr>
          <a:xfrm>
            <a:off x="7332190" y="3024827"/>
            <a:ext cx="2588895" cy="3197491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38458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972ABA5-4F36-45B0-A041-1E5E6A4E3A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290" y="546265"/>
            <a:ext cx="7673372" cy="2117179"/>
          </a:xfrm>
          <a:prstGeom prst="rect">
            <a:avLst/>
          </a:prstGeom>
        </p:spPr>
      </p:pic>
      <p:pic>
        <p:nvPicPr>
          <p:cNvPr id="3" name="image147.jpeg">
            <a:extLst>
              <a:ext uri="{FF2B5EF4-FFF2-40B4-BE49-F238E27FC236}">
                <a16:creationId xmlns:a16="http://schemas.microsoft.com/office/drawing/2014/main" id="{EC3ECB0C-EC5E-4236-AC10-0C53C835D6E9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270913" y="3579335"/>
            <a:ext cx="2524760" cy="2523490"/>
          </a:xfrm>
          <a:prstGeom prst="rect">
            <a:avLst/>
          </a:prstGeom>
        </p:spPr>
      </p:pic>
      <p:pic>
        <p:nvPicPr>
          <p:cNvPr id="4" name="image148.jpeg">
            <a:extLst>
              <a:ext uri="{FF2B5EF4-FFF2-40B4-BE49-F238E27FC236}">
                <a16:creationId xmlns:a16="http://schemas.microsoft.com/office/drawing/2014/main" id="{9AFFF6A6-005A-4AA0-924E-1735F5BC9114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364259" y="3024824"/>
            <a:ext cx="2524760" cy="319749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47CE2FF-8F1A-0529-980F-EDDF403350F8}"/>
              </a:ext>
            </a:extLst>
          </p:cNvPr>
          <p:cNvSpPr/>
          <p:nvPr/>
        </p:nvSpPr>
        <p:spPr>
          <a:xfrm>
            <a:off x="2270915" y="3024826"/>
            <a:ext cx="2588895" cy="3197491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C3DA316-833B-A7C9-F252-8B4E89D00F86}"/>
              </a:ext>
            </a:extLst>
          </p:cNvPr>
          <p:cNvSpPr/>
          <p:nvPr/>
        </p:nvSpPr>
        <p:spPr>
          <a:xfrm>
            <a:off x="7332192" y="3024825"/>
            <a:ext cx="2588895" cy="3197491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245796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1666EED-4495-1C5C-6B36-8B1A86F12BD4}"/>
              </a:ext>
            </a:extLst>
          </p:cNvPr>
          <p:cNvSpPr txBox="1">
            <a:spLocks/>
          </p:cNvSpPr>
          <p:nvPr/>
        </p:nvSpPr>
        <p:spPr>
          <a:xfrm>
            <a:off x="4930218" y="3120141"/>
            <a:ext cx="3073139" cy="61771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4800" b="1" dirty="0">
                <a:effectLst/>
                <a:latin typeface="Arial Black" panose="020B0A04020102020204" pitchFamily="34" charset="0"/>
                <a:ea typeface="Arial" panose="020B0604020202020204" pitchFamily="34" charset="0"/>
              </a:rPr>
              <a:t>Lição 7</a:t>
            </a:r>
            <a:endParaRPr lang="en-US" sz="4800" dirty="0">
              <a:effectLst/>
              <a:latin typeface="Arial Black" panose="020B0A04020102020204" pitchFamily="34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0107793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1489E7-9240-44C1-BDDC-2407779E22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2891" y="2541444"/>
            <a:ext cx="3830505" cy="1976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500892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1489E7-9240-44C1-BDDC-2407779E22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2891" y="2541444"/>
            <a:ext cx="3830505" cy="19760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797DD90-1AEA-4060-92D7-2ABD040D9148}"/>
              </a:ext>
            </a:extLst>
          </p:cNvPr>
          <p:cNvPicPr/>
          <p:nvPr/>
        </p:nvPicPr>
        <p:blipFill>
          <a:blip r:embed="rId3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7070" y="1638795"/>
            <a:ext cx="3372592" cy="262932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906266822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309">
            <a:extLst>
              <a:ext uri="{FF2B5EF4-FFF2-40B4-BE49-F238E27FC236}">
                <a16:creationId xmlns:a16="http://schemas.microsoft.com/office/drawing/2014/main" id="{69E20615-04C5-4A0C-B045-4E5572F163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59119" y="5156767"/>
            <a:ext cx="1916615" cy="693843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osso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1489E7-9240-44C1-BDDC-2407779E22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2891" y="2541444"/>
            <a:ext cx="3830505" cy="19760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797DD90-1AEA-4060-92D7-2ABD040D9148}"/>
              </a:ext>
            </a:extLst>
          </p:cNvPr>
          <p:cNvPicPr/>
          <p:nvPr/>
        </p:nvPicPr>
        <p:blipFill>
          <a:blip r:embed="rId3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7070" y="1638795"/>
            <a:ext cx="3372592" cy="262932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31926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6ED54EB-B282-476E-97AA-52CA4B3B8C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968" y="2080831"/>
            <a:ext cx="4620081" cy="2981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336964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1E6AC00-5ACD-4AF4-9B5E-2E639C52B53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9478" y="962757"/>
            <a:ext cx="3719324" cy="3585996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6ED54EB-B282-476E-97AA-52CA4B3B8C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968" y="2080831"/>
            <a:ext cx="4620081" cy="2981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471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309">
            <a:extLst>
              <a:ext uri="{FF2B5EF4-FFF2-40B4-BE49-F238E27FC236}">
                <a16:creationId xmlns:a16="http://schemas.microsoft.com/office/drawing/2014/main" id="{69E20615-04C5-4A0C-B045-4E5572F163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59478" y="4885547"/>
            <a:ext cx="3719324" cy="836987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Times New Roman" panose="02020603050405020304" pitchFamily="18" charset="0"/>
                <a:cs typeface="Tahoma" panose="020B0604030504040204" pitchFamily="34" charset="0"/>
              </a:rPr>
              <a:t>parede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1E6AC00-5ACD-4AF4-9B5E-2E639C52B53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9478" y="962757"/>
            <a:ext cx="3719324" cy="3585996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6ED54EB-B282-476E-97AA-52CA4B3B8C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968" y="2080831"/>
            <a:ext cx="4620081" cy="2981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151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526913-4809-4C0F-978A-D6C8651C5C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5464" y="1277132"/>
            <a:ext cx="2097408" cy="4499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788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27">
            <a:extLst>
              <a:ext uri="{FF2B5EF4-FFF2-40B4-BE49-F238E27FC236}">
                <a16:creationId xmlns:a16="http://schemas.microsoft.com/office/drawing/2014/main" id="{3789E8EC-48CC-480D-AEDB-43379B204B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38517" y="5239602"/>
            <a:ext cx="2182174" cy="713648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/>
            <a:r>
              <a:rPr lang="en-US" sz="3600" b="1" dirty="0">
                <a:latin typeface="Arial Black" panose="020B0A04020102020204" pitchFamily="34" charset="0"/>
              </a:rPr>
              <a:t>janela</a:t>
            </a:r>
            <a:endParaRPr lang="en-US" sz="3600" dirty="0">
              <a:latin typeface="Arial Black" panose="020B0A04020102020204" pitchFamily="34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E6D3C52-9B62-4494-9E03-65C144AE17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700" y="1263372"/>
            <a:ext cx="4309375" cy="429247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608A617-FB42-4C40-9886-3B64D3AF471D}"/>
              </a:ext>
            </a:extLst>
          </p:cNvPr>
          <p:cNvPicPr/>
          <p:nvPr/>
        </p:nvPicPr>
        <p:blipFill>
          <a:blip r:embed="rId3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5860" y="1088529"/>
            <a:ext cx="3791967" cy="354449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56353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29181C0-CA07-4E58-B901-3B87744101E1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5458" y="1074549"/>
            <a:ext cx="3435585" cy="3823546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8526913-4809-4C0F-978A-D6C8651C5C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5464" y="1277132"/>
            <a:ext cx="2097408" cy="4499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039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2">
            <a:extLst>
              <a:ext uri="{FF2B5EF4-FFF2-40B4-BE49-F238E27FC236}">
                <a16:creationId xmlns:a16="http://schemas.microsoft.com/office/drawing/2014/main" id="{88921988-893B-4C68-B2AC-942FF987F2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22241" y="5200630"/>
            <a:ext cx="2082018" cy="796847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t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orre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29181C0-CA07-4E58-B901-3B87744101E1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5458" y="1074549"/>
            <a:ext cx="3435585" cy="3823546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8526913-4809-4C0F-978A-D6C8651C5C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5464" y="1277132"/>
            <a:ext cx="2097408" cy="4499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820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30F147-416F-42AA-84EC-3BA8EC87674B}"/>
              </a:ext>
            </a:extLst>
          </p:cNvPr>
          <p:cNvSpPr txBox="1"/>
          <p:nvPr/>
        </p:nvSpPr>
        <p:spPr>
          <a:xfrm>
            <a:off x="9796569" y="2926080"/>
            <a:ext cx="10297551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0" dirty="0">
                <a:latin typeface="SUN" panose="02000503000000000000" pitchFamily="2" charset="0"/>
              </a:rPr>
              <a:t>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0335D5F-F09A-42A9-90B4-2347A370E9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381" y="1358034"/>
            <a:ext cx="4151251" cy="4426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371813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30F147-416F-42AA-84EC-3BA8EC87674B}"/>
              </a:ext>
            </a:extLst>
          </p:cNvPr>
          <p:cNvSpPr txBox="1"/>
          <p:nvPr/>
        </p:nvSpPr>
        <p:spPr>
          <a:xfrm>
            <a:off x="9796569" y="2926080"/>
            <a:ext cx="10297551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0" dirty="0">
                <a:latin typeface="SUN" panose="02000503000000000000" pitchFamily="2" charset="0"/>
              </a:rPr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42272E-747F-4B8C-9414-15BE0E2DC2DE}"/>
              </a:ext>
            </a:extLst>
          </p:cNvPr>
          <p:cNvSpPr txBox="1"/>
          <p:nvPr/>
        </p:nvSpPr>
        <p:spPr>
          <a:xfrm>
            <a:off x="921657" y="72713"/>
            <a:ext cx="10261600" cy="51961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9700199-71CB-41EC-A2A1-FE521611E62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0251" y="904607"/>
            <a:ext cx="4306603" cy="2718056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0335D5F-F09A-42A9-90B4-2347A370E9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381" y="1358034"/>
            <a:ext cx="4151251" cy="4426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123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30F147-416F-42AA-84EC-3BA8EC87674B}"/>
              </a:ext>
            </a:extLst>
          </p:cNvPr>
          <p:cNvSpPr txBox="1"/>
          <p:nvPr/>
        </p:nvSpPr>
        <p:spPr>
          <a:xfrm>
            <a:off x="9816141" y="3023062"/>
            <a:ext cx="10297551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0" dirty="0">
                <a:latin typeface="SUN" panose="02000503000000000000" pitchFamily="2" charset="0"/>
              </a:rPr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42272E-747F-4B8C-9414-15BE0E2DC2DE}"/>
              </a:ext>
            </a:extLst>
          </p:cNvPr>
          <p:cNvSpPr txBox="1"/>
          <p:nvPr/>
        </p:nvSpPr>
        <p:spPr>
          <a:xfrm>
            <a:off x="921657" y="72713"/>
            <a:ext cx="10261600" cy="51961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0" name="Text Box 1">
            <a:extLst>
              <a:ext uri="{FF2B5EF4-FFF2-40B4-BE49-F238E27FC236}">
                <a16:creationId xmlns:a16="http://schemas.microsoft.com/office/drawing/2014/main" id="{4916E4F3-367A-4539-AB16-C401E92856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79141" y="4133046"/>
            <a:ext cx="3448822" cy="1916966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000" kern="150" dirty="0">
                <a:latin typeface="Arial Black" panose="020B0A04020102020204" pitchFamily="34" charset="0"/>
                <a:ea typeface="Times New Roman" panose="02020603050405020304" pitchFamily="18" charset="0"/>
                <a:cs typeface="Tahoma" panose="020B0604030504040204" pitchFamily="34" charset="0"/>
              </a:rPr>
              <a:t>terra</a:t>
            </a: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3000" kern="150" dirty="0">
              <a:latin typeface="Arial Black" panose="020B0A04020102020204" pitchFamily="34" charset="0"/>
              <a:ea typeface="Times New Roman" panose="02020603050405020304" pitchFamily="18" charset="0"/>
              <a:cs typeface="Tahoma" panose="020B0604030504040204" pitchFamily="34" charset="0"/>
            </a:endParaRPr>
          </a:p>
          <a:p>
            <a:pPr algn="ctr" fontAlgn="base">
              <a:lnSpc>
                <a:spcPct val="107000"/>
              </a:lnSpc>
            </a:pPr>
            <a:r>
              <a:rPr lang="en-US" sz="3000" kern="150" dirty="0">
                <a:latin typeface="Arial Black" panose="020B0A04020102020204" pitchFamily="34" charset="0"/>
                <a:ea typeface="Times New Roman" panose="02020603050405020304" pitchFamily="18" charset="0"/>
                <a:cs typeface="Tahoma" panose="020B0604030504040204" pitchFamily="34" charset="0"/>
              </a:rPr>
              <a:t>espa</a:t>
            </a:r>
            <a:r>
              <a:rPr lang="en-US" sz="3000" b="1" dirty="0">
                <a:latin typeface="Arial Black" panose="020B0A04020102020204" pitchFamily="34" charset="0"/>
                <a:ea typeface="Arial" panose="020B0604020202020204" pitchFamily="34" charset="0"/>
              </a:rPr>
              <a:t>ç</a:t>
            </a:r>
            <a:r>
              <a:rPr lang="en-US" sz="3000" kern="150" dirty="0">
                <a:latin typeface="Arial Black" panose="020B0A04020102020204" pitchFamily="34" charset="0"/>
                <a:ea typeface="Times New Roman" panose="02020603050405020304" pitchFamily="18" charset="0"/>
                <a:cs typeface="Tahoma" panose="020B0604030504040204" pitchFamily="34" charset="0"/>
              </a:rPr>
              <a:t>o</a:t>
            </a:r>
            <a:endParaRPr lang="en-US" sz="3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9700199-71CB-41EC-A2A1-FE521611E62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0251" y="904607"/>
            <a:ext cx="4306603" cy="2718056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0335D5F-F09A-42A9-90B4-2347A370E9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381" y="1358034"/>
            <a:ext cx="4151251" cy="4426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395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30F147-416F-42AA-84EC-3BA8EC87674B}"/>
              </a:ext>
            </a:extLst>
          </p:cNvPr>
          <p:cNvSpPr txBox="1"/>
          <p:nvPr/>
        </p:nvSpPr>
        <p:spPr>
          <a:xfrm>
            <a:off x="9796569" y="2926080"/>
            <a:ext cx="10297551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0" dirty="0">
                <a:latin typeface="SUN" panose="02000503000000000000" pitchFamily="2" charset="0"/>
              </a:rPr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42272E-747F-4B8C-9414-15BE0E2DC2DE}"/>
              </a:ext>
            </a:extLst>
          </p:cNvPr>
          <p:cNvSpPr txBox="1"/>
          <p:nvPr/>
        </p:nvSpPr>
        <p:spPr>
          <a:xfrm>
            <a:off x="895627" y="-74934"/>
            <a:ext cx="10261600" cy="51961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05F228-004E-4511-A224-751AE46C98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0615" y="1540110"/>
            <a:ext cx="3306442" cy="4060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211010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42272E-747F-4B8C-9414-15BE0E2DC2DE}"/>
              </a:ext>
            </a:extLst>
          </p:cNvPr>
          <p:cNvSpPr txBox="1"/>
          <p:nvPr/>
        </p:nvSpPr>
        <p:spPr>
          <a:xfrm>
            <a:off x="895627" y="-74934"/>
            <a:ext cx="10261600" cy="51961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05F228-004E-4511-A224-751AE46C98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0615" y="1540110"/>
            <a:ext cx="3306442" cy="406054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B38DE5C-3636-1F44-6432-50318F3D0464}"/>
              </a:ext>
            </a:extLst>
          </p:cNvPr>
          <p:cNvPicPr/>
          <p:nvPr/>
        </p:nvPicPr>
        <p:blipFill rotWithShape="1">
          <a:blip r:embed="rId3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01" t="9683" r="25511" b="14159"/>
          <a:stretch/>
        </p:blipFill>
        <p:spPr bwMode="auto">
          <a:xfrm rot="5400000">
            <a:off x="7234896" y="1294310"/>
            <a:ext cx="3433894" cy="317968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310039547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42272E-747F-4B8C-9414-15BE0E2DC2DE}"/>
              </a:ext>
            </a:extLst>
          </p:cNvPr>
          <p:cNvSpPr txBox="1"/>
          <p:nvPr/>
        </p:nvSpPr>
        <p:spPr>
          <a:xfrm>
            <a:off x="895627" y="-74934"/>
            <a:ext cx="10261600" cy="51961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0" name="Text Box 1">
            <a:extLst>
              <a:ext uri="{FF2B5EF4-FFF2-40B4-BE49-F238E27FC236}">
                <a16:creationId xmlns:a16="http://schemas.microsoft.com/office/drawing/2014/main" id="{4916E4F3-367A-4539-AB16-C401E92856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35840" y="5018711"/>
            <a:ext cx="2632006" cy="684412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0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escudo</a:t>
            </a:r>
            <a:endParaRPr lang="en-US" sz="3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05F228-004E-4511-A224-751AE46C98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0615" y="1540110"/>
            <a:ext cx="3306442" cy="406054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7CFC829-382C-43AB-84A9-75083A209FDB}"/>
              </a:ext>
            </a:extLst>
          </p:cNvPr>
          <p:cNvPicPr/>
          <p:nvPr/>
        </p:nvPicPr>
        <p:blipFill rotWithShape="1">
          <a:blip r:embed="rId3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01" t="9683" r="25511" b="14159"/>
          <a:stretch/>
        </p:blipFill>
        <p:spPr bwMode="auto">
          <a:xfrm rot="5400000">
            <a:off x="7234896" y="1294310"/>
            <a:ext cx="3433894" cy="317968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887018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540EEB1-1F00-4F1C-B880-ADB5E7D432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7625" y="1511295"/>
            <a:ext cx="3275742" cy="4120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250584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540EEB1-1F00-4F1C-B880-ADB5E7D432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7625" y="1511295"/>
            <a:ext cx="3275742" cy="412033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BEA93E8-98B5-44C6-A21B-003052D22D50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19" b="8111"/>
          <a:stretch/>
        </p:blipFill>
        <p:spPr bwMode="auto">
          <a:xfrm>
            <a:off x="7460986" y="1267166"/>
            <a:ext cx="2981716" cy="331599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2104824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CFA043C-482E-4FCB-A8A2-4072385F2C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076" y="1236248"/>
            <a:ext cx="3918537" cy="4273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534575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330">
            <a:extLst>
              <a:ext uri="{FF2B5EF4-FFF2-40B4-BE49-F238E27FC236}">
                <a16:creationId xmlns:a16="http://schemas.microsoft.com/office/drawing/2014/main" id="{1BFE9D53-DB85-4EC5-9BB6-16735C1F70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80909" y="4794152"/>
            <a:ext cx="4710546" cy="796682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Times New Roman" panose="02020603050405020304" pitchFamily="18" charset="0"/>
                <a:cs typeface="Tahoma" panose="020B0604030504040204" pitchFamily="34" charset="0"/>
              </a:rPr>
              <a:t>chicote</a:t>
            </a: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Times New Roman" panose="02020603050405020304" pitchFamily="18" charset="0"/>
                <a:cs typeface="Tahoma" panose="020B0604030504040204" pitchFamily="34" charset="0"/>
              </a:rPr>
              <a:t>chicotear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540EEB1-1F00-4F1C-B880-ADB5E7D432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7625" y="1511295"/>
            <a:ext cx="3275742" cy="412033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BEA93E8-98B5-44C6-A21B-003052D22D50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19" b="8111"/>
          <a:stretch/>
        </p:blipFill>
        <p:spPr bwMode="auto">
          <a:xfrm>
            <a:off x="7460986" y="1267166"/>
            <a:ext cx="2981716" cy="331599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041646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17DA3E-66D0-4D64-B8F2-1762017DF9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129" y="2183195"/>
            <a:ext cx="4351880" cy="2585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326487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F824003-6FBE-4B85-8900-4AF60C707F4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5819" y="1266533"/>
            <a:ext cx="4231159" cy="3386622"/>
          </a:xfrm>
          <a:prstGeom prst="rect">
            <a:avLst/>
          </a:prstGeom>
          <a:noFill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817DA3E-66D0-4D64-B8F2-1762017DF9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129" y="2183195"/>
            <a:ext cx="4351880" cy="2585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375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330">
            <a:extLst>
              <a:ext uri="{FF2B5EF4-FFF2-40B4-BE49-F238E27FC236}">
                <a16:creationId xmlns:a16="http://schemas.microsoft.com/office/drawing/2014/main" id="{1BFE9D53-DB85-4EC5-9BB6-16735C1F70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14579" y="5252617"/>
            <a:ext cx="2674530" cy="707747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m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edida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F824003-6FBE-4B85-8900-4AF60C707F4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5819" y="1266533"/>
            <a:ext cx="4231159" cy="3386622"/>
          </a:xfrm>
          <a:prstGeom prst="rect">
            <a:avLst/>
          </a:prstGeom>
          <a:noFill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817DA3E-66D0-4D64-B8F2-1762017DF9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129" y="2183195"/>
            <a:ext cx="4351880" cy="2585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982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CAF809-5B8F-4E4B-A881-3508117EE9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9816" y="1346705"/>
            <a:ext cx="3422700" cy="4449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181626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CAF809-5B8F-4E4B-A881-3508117EE9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9816" y="1346705"/>
            <a:ext cx="3422700" cy="44495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3F4BFA3-3755-41DC-BB3B-C74714C71A45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9574" y="1181925"/>
            <a:ext cx="3151232" cy="33678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1292498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330">
            <a:extLst>
              <a:ext uri="{FF2B5EF4-FFF2-40B4-BE49-F238E27FC236}">
                <a16:creationId xmlns:a16="http://schemas.microsoft.com/office/drawing/2014/main" id="{1BFE9D53-DB85-4EC5-9BB6-16735C1F70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79574" y="4879393"/>
            <a:ext cx="3151232" cy="796682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 err="1">
                <a:latin typeface="Arial Black" panose="020B0A04020102020204" pitchFamily="34" charset="0"/>
                <a:ea typeface="Times New Roman" panose="02020603050405020304" pitchFamily="18" charset="0"/>
                <a:cs typeface="Tahoma" panose="020B0604030504040204" pitchFamily="34" charset="0"/>
              </a:rPr>
              <a:t>esquerdo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CAF809-5B8F-4E4B-A881-3508117EE9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9816" y="1346705"/>
            <a:ext cx="3422700" cy="44495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3F4BFA3-3755-41DC-BB3B-C74714C71A45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9574" y="1181925"/>
            <a:ext cx="3151232" cy="33678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35287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299960-CAB6-4CDF-80DC-5812006D3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7682" y="1543220"/>
            <a:ext cx="3771560" cy="3771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89158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B5AA9DC-DE7C-4E5A-85C8-ABC2DA1DA54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1471" y="974456"/>
            <a:ext cx="3498299" cy="3679924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2299960-CAB6-4CDF-80DC-5812006D30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7682" y="1543220"/>
            <a:ext cx="3771560" cy="3771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322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B386DCB5-F2FA-4993-8D58-CCCBE37688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21472" y="5045740"/>
            <a:ext cx="3498298" cy="679716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tempo</a:t>
            </a: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Times New Roman" panose="02020603050405020304" pitchFamily="18" charset="0"/>
                <a:cs typeface="Tahoma" panose="020B0604030504040204" pitchFamily="34" charset="0"/>
              </a:rPr>
              <a:t>quando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B5AA9DC-DE7C-4E5A-85C8-ABC2DA1DA54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1471" y="974456"/>
            <a:ext cx="3498299" cy="3679924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2299960-CAB6-4CDF-80DC-5812006D30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7682" y="1543220"/>
            <a:ext cx="3771560" cy="3771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376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EDBD539-265B-419C-95E3-3294CC20290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3464" y="1081491"/>
            <a:ext cx="3509559" cy="3537004"/>
          </a:xfrm>
          <a:prstGeom prst="rect">
            <a:avLst/>
          </a:prstGeom>
          <a:noFill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CFA043C-482E-4FCB-A8A2-4072385F2C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2076" y="1236248"/>
            <a:ext cx="3918537" cy="4273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56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AFEEEE-7628-4151-8783-2E55985746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8284" y="1729359"/>
            <a:ext cx="2909511" cy="4217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109286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1D9E308-4C76-454D-AED8-E5DA394F553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3980" y="1030014"/>
            <a:ext cx="3809551" cy="3936328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CAFEEEE-7628-4151-8783-2E55985746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8284" y="1729359"/>
            <a:ext cx="2909511" cy="4217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757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B386DCB5-F2FA-4993-8D58-CCCBE37688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28698" y="5267245"/>
            <a:ext cx="1640114" cy="679716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 err="1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c</a:t>
            </a:r>
            <a:r>
              <a:rPr lang="en-US" sz="3600" kern="150" dirty="0" err="1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ruz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1D9E308-4C76-454D-AED8-E5DA394F553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3980" y="1030014"/>
            <a:ext cx="3809551" cy="3936328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CAFEEEE-7628-4151-8783-2E55985746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8284" y="1729359"/>
            <a:ext cx="2909511" cy="4217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326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5099804-2F16-47E1-AF32-14EA99F641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9176" y="451262"/>
            <a:ext cx="7262386" cy="1813120"/>
          </a:xfrm>
          <a:prstGeom prst="rect">
            <a:avLst/>
          </a:prstGeom>
        </p:spPr>
      </p:pic>
      <p:pic>
        <p:nvPicPr>
          <p:cNvPr id="3" name="image152.jpeg">
            <a:extLst>
              <a:ext uri="{FF2B5EF4-FFF2-40B4-BE49-F238E27FC236}">
                <a16:creationId xmlns:a16="http://schemas.microsoft.com/office/drawing/2014/main" id="{5A318D69-3AA5-4C55-B8B4-C4D8A711B26F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538257" y="3024826"/>
            <a:ext cx="2574925" cy="3197490"/>
          </a:xfrm>
          <a:prstGeom prst="rect">
            <a:avLst/>
          </a:prstGeom>
        </p:spPr>
      </p:pic>
      <p:pic>
        <p:nvPicPr>
          <p:cNvPr id="4" name="image153.jpeg">
            <a:extLst>
              <a:ext uri="{FF2B5EF4-FFF2-40B4-BE49-F238E27FC236}">
                <a16:creationId xmlns:a16="http://schemas.microsoft.com/office/drawing/2014/main" id="{F42309A3-CD40-4AE9-880A-CD89A649B92D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678025" y="3024826"/>
            <a:ext cx="2574925" cy="319749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7CED129-EE41-952D-B442-EA8DF7B9D60B}"/>
              </a:ext>
            </a:extLst>
          </p:cNvPr>
          <p:cNvSpPr/>
          <p:nvPr/>
        </p:nvSpPr>
        <p:spPr>
          <a:xfrm>
            <a:off x="2538257" y="3024826"/>
            <a:ext cx="2588895" cy="3197491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500FD54-54E9-5F09-CDFF-94DDD71DCC4A}"/>
              </a:ext>
            </a:extLst>
          </p:cNvPr>
          <p:cNvSpPr/>
          <p:nvPr/>
        </p:nvSpPr>
        <p:spPr>
          <a:xfrm>
            <a:off x="7664055" y="3024826"/>
            <a:ext cx="2588895" cy="3197491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383242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ABF87C2-B8A5-43FC-8820-F7160FF021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7170" y="486888"/>
            <a:ext cx="9977660" cy="1999377"/>
          </a:xfrm>
          <a:prstGeom prst="rect">
            <a:avLst/>
          </a:prstGeom>
        </p:spPr>
      </p:pic>
      <p:pic>
        <p:nvPicPr>
          <p:cNvPr id="3" name="image157.jpeg">
            <a:extLst>
              <a:ext uri="{FF2B5EF4-FFF2-40B4-BE49-F238E27FC236}">
                <a16:creationId xmlns:a16="http://schemas.microsoft.com/office/drawing/2014/main" id="{79A672FE-2E3F-4858-B681-CE3D4D0CCD22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773439" y="3259822"/>
            <a:ext cx="3159952" cy="2588895"/>
          </a:xfrm>
          <a:prstGeom prst="rect">
            <a:avLst/>
          </a:prstGeom>
        </p:spPr>
      </p:pic>
      <p:pic>
        <p:nvPicPr>
          <p:cNvPr id="4" name="image158.jpeg">
            <a:extLst>
              <a:ext uri="{FF2B5EF4-FFF2-40B4-BE49-F238E27FC236}">
                <a16:creationId xmlns:a16="http://schemas.microsoft.com/office/drawing/2014/main" id="{F212C99B-F7B2-4B19-940E-68F5476B7995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397087" y="3589361"/>
            <a:ext cx="2925253" cy="225935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1F77CA5-674F-B730-C281-103A31D71479}"/>
              </a:ext>
            </a:extLst>
          </p:cNvPr>
          <p:cNvSpPr/>
          <p:nvPr/>
        </p:nvSpPr>
        <p:spPr>
          <a:xfrm rot="16200000">
            <a:off x="2040197" y="2955524"/>
            <a:ext cx="2588895" cy="3197491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307A291-531F-84FE-06FB-483CA41B4C23}"/>
              </a:ext>
            </a:extLst>
          </p:cNvPr>
          <p:cNvSpPr/>
          <p:nvPr/>
        </p:nvSpPr>
        <p:spPr>
          <a:xfrm rot="16200000">
            <a:off x="7562909" y="2955524"/>
            <a:ext cx="2588895" cy="3197491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760747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5259DA5-CAC8-499E-A537-D777B84F97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3628" y="570015"/>
            <a:ext cx="6004744" cy="1913899"/>
          </a:xfrm>
          <a:prstGeom prst="rect">
            <a:avLst/>
          </a:prstGeom>
        </p:spPr>
      </p:pic>
      <p:pic>
        <p:nvPicPr>
          <p:cNvPr id="3" name="image161.jpeg">
            <a:extLst>
              <a:ext uri="{FF2B5EF4-FFF2-40B4-BE49-F238E27FC236}">
                <a16:creationId xmlns:a16="http://schemas.microsoft.com/office/drawing/2014/main" id="{920B93B4-008E-4BAA-A967-2435D8954B31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96548" y="3562065"/>
            <a:ext cx="2123440" cy="2338863"/>
          </a:xfrm>
          <a:prstGeom prst="rect">
            <a:avLst/>
          </a:prstGeom>
        </p:spPr>
      </p:pic>
      <p:pic>
        <p:nvPicPr>
          <p:cNvPr id="4" name="image162.jpeg">
            <a:extLst>
              <a:ext uri="{FF2B5EF4-FFF2-40B4-BE49-F238E27FC236}">
                <a16:creationId xmlns:a16="http://schemas.microsoft.com/office/drawing/2014/main" id="{09EF79C1-AE35-4644-8010-18CC407D30E6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063004" y="3562065"/>
            <a:ext cx="2070735" cy="236743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2C607E7-029D-9FAE-1E60-003B61BD3D54}"/>
              </a:ext>
            </a:extLst>
          </p:cNvPr>
          <p:cNvSpPr/>
          <p:nvPr/>
        </p:nvSpPr>
        <p:spPr>
          <a:xfrm rot="16200000">
            <a:off x="1775756" y="3077585"/>
            <a:ext cx="2588895" cy="3197491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0B3367D-7CE2-1E58-0B3B-F5D6197F6EED}"/>
              </a:ext>
            </a:extLst>
          </p:cNvPr>
          <p:cNvSpPr/>
          <p:nvPr/>
        </p:nvSpPr>
        <p:spPr>
          <a:xfrm rot="16200000">
            <a:off x="7419361" y="3077586"/>
            <a:ext cx="2588895" cy="3197491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479205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75A3ECE-ED7D-4817-BE89-CCB135639B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697" y="522514"/>
            <a:ext cx="7772605" cy="2144929"/>
          </a:xfrm>
          <a:prstGeom prst="rect">
            <a:avLst/>
          </a:prstGeom>
        </p:spPr>
      </p:pic>
      <p:pic>
        <p:nvPicPr>
          <p:cNvPr id="3" name="image166.jpeg">
            <a:extLst>
              <a:ext uri="{FF2B5EF4-FFF2-40B4-BE49-F238E27FC236}">
                <a16:creationId xmlns:a16="http://schemas.microsoft.com/office/drawing/2014/main" id="{A4540C5F-F874-44FC-9BA2-3E0294D7DC18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824939" y="3443195"/>
            <a:ext cx="2996539" cy="2482075"/>
          </a:xfrm>
          <a:prstGeom prst="rect">
            <a:avLst/>
          </a:prstGeom>
        </p:spPr>
      </p:pic>
      <p:pic>
        <p:nvPicPr>
          <p:cNvPr id="4" name="image167.jpeg">
            <a:extLst>
              <a:ext uri="{FF2B5EF4-FFF2-40B4-BE49-F238E27FC236}">
                <a16:creationId xmlns:a16="http://schemas.microsoft.com/office/drawing/2014/main" id="{0C82DE94-8328-478F-A55F-C9B9518A81EB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706104" y="3259821"/>
            <a:ext cx="2599055" cy="259651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542E311-9508-0FB4-AA9C-6EAA920BC1AD}"/>
              </a:ext>
            </a:extLst>
          </p:cNvPr>
          <p:cNvSpPr/>
          <p:nvPr/>
        </p:nvSpPr>
        <p:spPr>
          <a:xfrm rot="16200000">
            <a:off x="2040197" y="2963143"/>
            <a:ext cx="2588895" cy="3197491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4A5D110-0F72-35D0-74A1-8A171BD2DAB6}"/>
              </a:ext>
            </a:extLst>
          </p:cNvPr>
          <p:cNvSpPr/>
          <p:nvPr/>
        </p:nvSpPr>
        <p:spPr>
          <a:xfrm rot="16200000">
            <a:off x="7562909" y="2955524"/>
            <a:ext cx="2588895" cy="3197491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520805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02A141C-1E5A-4138-89CA-BDA8B7395F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7510" y="629394"/>
            <a:ext cx="7556979" cy="2025224"/>
          </a:xfrm>
          <a:prstGeom prst="rect">
            <a:avLst/>
          </a:prstGeom>
        </p:spPr>
      </p:pic>
      <p:pic>
        <p:nvPicPr>
          <p:cNvPr id="3" name="image171.jpeg">
            <a:extLst>
              <a:ext uri="{FF2B5EF4-FFF2-40B4-BE49-F238E27FC236}">
                <a16:creationId xmlns:a16="http://schemas.microsoft.com/office/drawing/2014/main" id="{24313AF2-D329-471A-A6CA-3E09DDFD4C50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551971" y="3042743"/>
            <a:ext cx="2673889" cy="3185863"/>
          </a:xfrm>
          <a:prstGeom prst="rect">
            <a:avLst/>
          </a:prstGeom>
        </p:spPr>
      </p:pic>
      <p:pic>
        <p:nvPicPr>
          <p:cNvPr id="4" name="image172.jpeg">
            <a:extLst>
              <a:ext uri="{FF2B5EF4-FFF2-40B4-BE49-F238E27FC236}">
                <a16:creationId xmlns:a16="http://schemas.microsoft.com/office/drawing/2014/main" id="{7BA584AD-B0B4-4EDF-8FAE-0C45B542F5C8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403935" y="3087309"/>
            <a:ext cx="2588895" cy="308510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4DFFC3C-1CD8-68CA-4050-B241901C356B}"/>
              </a:ext>
            </a:extLst>
          </p:cNvPr>
          <p:cNvSpPr/>
          <p:nvPr/>
        </p:nvSpPr>
        <p:spPr>
          <a:xfrm>
            <a:off x="2551971" y="3031115"/>
            <a:ext cx="2588895" cy="3197491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6E6151E-3A53-C16E-E372-E0DAE5F372D7}"/>
              </a:ext>
            </a:extLst>
          </p:cNvPr>
          <p:cNvSpPr/>
          <p:nvPr/>
        </p:nvSpPr>
        <p:spPr>
          <a:xfrm>
            <a:off x="7294753" y="3042743"/>
            <a:ext cx="2588895" cy="3197491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7485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B24D85C-7C47-4D02-AC91-1774738AEF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7079" y="593766"/>
            <a:ext cx="9508527" cy="2066628"/>
          </a:xfrm>
          <a:prstGeom prst="rect">
            <a:avLst/>
          </a:prstGeom>
        </p:spPr>
      </p:pic>
      <p:pic>
        <p:nvPicPr>
          <p:cNvPr id="3" name="image176.jpeg">
            <a:extLst>
              <a:ext uri="{FF2B5EF4-FFF2-40B4-BE49-F238E27FC236}">
                <a16:creationId xmlns:a16="http://schemas.microsoft.com/office/drawing/2014/main" id="{EE670497-982A-426D-B3A6-51BD1932231C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081140" y="3429000"/>
            <a:ext cx="2518156" cy="2835234"/>
          </a:xfrm>
          <a:prstGeom prst="rect">
            <a:avLst/>
          </a:prstGeom>
        </p:spPr>
      </p:pic>
      <p:pic>
        <p:nvPicPr>
          <p:cNvPr id="4" name="image177.jpeg">
            <a:extLst>
              <a:ext uri="{FF2B5EF4-FFF2-40B4-BE49-F238E27FC236}">
                <a16:creationId xmlns:a16="http://schemas.microsoft.com/office/drawing/2014/main" id="{A254374C-85E2-433C-BB0E-04E538E3BBC8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521964" y="3261815"/>
            <a:ext cx="2588895" cy="300241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05D5832-5310-B644-CFA3-FE03D4CC2E05}"/>
              </a:ext>
            </a:extLst>
          </p:cNvPr>
          <p:cNvSpPr/>
          <p:nvPr/>
        </p:nvSpPr>
        <p:spPr>
          <a:xfrm>
            <a:off x="2081140" y="3066743"/>
            <a:ext cx="2588895" cy="3197491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3CB03EC-7BDA-D088-3275-51965972AECD}"/>
              </a:ext>
            </a:extLst>
          </p:cNvPr>
          <p:cNvSpPr/>
          <p:nvPr/>
        </p:nvSpPr>
        <p:spPr>
          <a:xfrm>
            <a:off x="7521965" y="3066743"/>
            <a:ext cx="2588895" cy="3197491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646915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28AA13F-DCD7-D30E-F62E-1FD1BB6D24BE}"/>
              </a:ext>
            </a:extLst>
          </p:cNvPr>
          <p:cNvSpPr txBox="1">
            <a:spLocks/>
          </p:cNvSpPr>
          <p:nvPr/>
        </p:nvSpPr>
        <p:spPr>
          <a:xfrm>
            <a:off x="4930218" y="3120141"/>
            <a:ext cx="3073139" cy="61771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4800" b="1" dirty="0">
                <a:effectLst/>
                <a:latin typeface="Arial Black" panose="020B0A04020102020204" pitchFamily="34" charset="0"/>
                <a:ea typeface="Arial" panose="020B0604020202020204" pitchFamily="34" charset="0"/>
              </a:rPr>
              <a:t>Lição 8</a:t>
            </a:r>
            <a:endParaRPr lang="en-US" sz="4800" dirty="0">
              <a:effectLst/>
              <a:latin typeface="Arial Black" panose="020B0A04020102020204" pitchFamily="34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05359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Box 2">
            <a:extLst>
              <a:ext uri="{FF2B5EF4-FFF2-40B4-BE49-F238E27FC236}">
                <a16:creationId xmlns:a16="http://schemas.microsoft.com/office/drawing/2014/main" id="{259091D8-89B1-4060-986C-F703ADBF85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12991" y="5051227"/>
            <a:ext cx="2090058" cy="820152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/>
            <a:r>
              <a:rPr lang="en-US" sz="3600" b="1" dirty="0">
                <a:latin typeface="Arial Black" panose="020B0A04020102020204" pitchFamily="34" charset="0"/>
              </a:rPr>
              <a:t>pessoa</a:t>
            </a:r>
            <a:endParaRPr lang="en-US" sz="3600" dirty="0">
              <a:latin typeface="Arial Black" panose="020B0A04020102020204" pitchFamily="34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EDBD539-265B-419C-95E3-3294CC20290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3464" y="1081491"/>
            <a:ext cx="3509559" cy="3537004"/>
          </a:xfrm>
          <a:prstGeom prst="rect">
            <a:avLst/>
          </a:prstGeom>
          <a:noFill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CFA043C-482E-4FCB-A8A2-4072385F2C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2076" y="1236248"/>
            <a:ext cx="3918537" cy="4273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616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AB103E-B8CE-4007-8438-83ED9C3D8B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662" y="1348415"/>
            <a:ext cx="3889788" cy="4161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62899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F7C56F0-004E-43FF-A429-D4D56597C64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732" y="923290"/>
            <a:ext cx="3707953" cy="3376294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8AB103E-B8CE-4007-8438-83ED9C3D8B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6662" y="1348415"/>
            <a:ext cx="3889788" cy="4161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604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6C8CD18C-2EB6-40BA-870D-FD995BAA12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60072" y="4687350"/>
            <a:ext cx="1983544" cy="1172747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p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arte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Times New Roman" panose="02020603050405020304" pitchFamily="18" charset="0"/>
                <a:cs typeface="Tahoma" panose="020B0604030504040204" pitchFamily="34" charset="0"/>
              </a:rPr>
              <a:t>algum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F7C56F0-004E-43FF-A429-D4D56597C64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732" y="923290"/>
            <a:ext cx="3707953" cy="3376294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8AB103E-B8CE-4007-8438-83ED9C3D8B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6662" y="1348415"/>
            <a:ext cx="3889788" cy="4161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40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56AD5A-31E2-4A91-9D4A-B9570CC79B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403" y="2018866"/>
            <a:ext cx="3105310" cy="2965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781668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56AD5A-31E2-4A91-9D4A-B9570CC79B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403" y="2018866"/>
            <a:ext cx="3105310" cy="296560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66EC9CB-D63E-49E5-B1D6-9E4AE73A1BE4}"/>
              </a:ext>
            </a:extLst>
          </p:cNvPr>
          <p:cNvPicPr/>
          <p:nvPr/>
        </p:nvPicPr>
        <p:blipFill>
          <a:blip r:embed="rId3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0821" y="1128156"/>
            <a:ext cx="3248068" cy="291168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B1E6B36-0720-1BCA-A93D-0B9AD5AF9B55}"/>
              </a:ext>
            </a:extLst>
          </p:cNvPr>
          <p:cNvPicPr/>
          <p:nvPr/>
        </p:nvPicPr>
        <p:blipFill>
          <a:blip r:embed="rId3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6972" y="1132809"/>
            <a:ext cx="3755827" cy="309282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80382262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A828E6A4-48B5-4597-98E0-1B47FCCFB2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27809" y="4584901"/>
            <a:ext cx="3248067" cy="1420663"/>
          </a:xfrm>
          <a:prstGeom prst="rect">
            <a:avLst/>
          </a:prstGeom>
          <a:solidFill>
            <a:srgbClr val="FFFFFF"/>
          </a:solidFill>
          <a:ln w="12700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todo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inteiro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56AD5A-31E2-4A91-9D4A-B9570CC79B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403" y="2018866"/>
            <a:ext cx="3105310" cy="296560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66EC9CB-D63E-49E5-B1D6-9E4AE73A1BE4}"/>
              </a:ext>
            </a:extLst>
          </p:cNvPr>
          <p:cNvPicPr/>
          <p:nvPr/>
        </p:nvPicPr>
        <p:blipFill>
          <a:blip r:embed="rId3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6972" y="1132809"/>
            <a:ext cx="3755827" cy="309282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30067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247FA8-B6CB-4EE9-B8A2-09740252F0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6142" y="1923972"/>
            <a:ext cx="3079908" cy="3010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066264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247FA8-B6CB-4EE9-B8A2-09740252F0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6142" y="1923972"/>
            <a:ext cx="3079908" cy="30100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83BB911-4729-2E33-FB76-0A6D4CF9D708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2659" y="765361"/>
            <a:ext cx="4138370" cy="422919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748224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34E14FF4-99F9-45AF-B305-CB03F78C10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24245" y="5090389"/>
            <a:ext cx="1655197" cy="6868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 err="1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cor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4B05143-D168-4BF7-80E5-C54B799DA7D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2659" y="765361"/>
            <a:ext cx="4138370" cy="4229191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7247FA8-B6CB-4EE9-B8A2-09740252F0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6142" y="1923972"/>
            <a:ext cx="3079908" cy="3010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127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19A295-8605-4765-91DB-FC30B9A4F6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4704" y="1884530"/>
            <a:ext cx="3092609" cy="2883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5416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C2A59EA-BE73-4306-8887-3FE0490812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051" y="1435817"/>
            <a:ext cx="3871589" cy="4004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937618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19A295-8605-4765-91DB-FC30B9A4F6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4704" y="1884530"/>
            <a:ext cx="3092609" cy="28830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E049201-FB7C-D151-B216-CC7AD037A0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4263" y="1640354"/>
            <a:ext cx="2004163" cy="19537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01D2E8C-07FA-6E57-C0E8-ED690ED1BC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9023" y="1640355"/>
            <a:ext cx="1916571" cy="1953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845483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231">
            <a:extLst>
              <a:ext uri="{FF2B5EF4-FFF2-40B4-BE49-F238E27FC236}">
                <a16:creationId xmlns:a16="http://schemas.microsoft.com/office/drawing/2014/main" id="{95C334CB-E600-4D1B-BA73-4A7CB9BAA4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72527" y="4950832"/>
            <a:ext cx="1893622" cy="721548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bom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19A295-8605-4765-91DB-FC30B9A4F6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4704" y="1884530"/>
            <a:ext cx="3092609" cy="28830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B2AF688-0272-45CD-9268-DF8EC9400A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4263" y="1640354"/>
            <a:ext cx="2004163" cy="19537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5BB64AD-BA17-1863-5C60-4B5FF653D4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9023" y="1640355"/>
            <a:ext cx="1916571" cy="1953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74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E192FF-1598-47BB-B5E6-E76DD3FE73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9032" y="2721479"/>
            <a:ext cx="3187864" cy="1695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779602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725CF6A-B94C-4533-BF3C-CC1B8BE5740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7227" y="1096331"/>
            <a:ext cx="3918891" cy="3320685"/>
          </a:xfrm>
          <a:prstGeom prst="rect">
            <a:avLst/>
          </a:prstGeom>
          <a:noFill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AE192FF-1598-47BB-B5E6-E76DD3FE73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9032" y="2721479"/>
            <a:ext cx="3187864" cy="1695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905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231">
            <a:extLst>
              <a:ext uri="{FF2B5EF4-FFF2-40B4-BE49-F238E27FC236}">
                <a16:creationId xmlns:a16="http://schemas.microsoft.com/office/drawing/2014/main" id="{95C334CB-E600-4D1B-BA73-4A7CB9BAA4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01918" y="4862108"/>
            <a:ext cx="2840126" cy="1290718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/>
            <a:r>
              <a:rPr lang="en-US" sz="3600" b="1" dirty="0">
                <a:latin typeface="Arial Black" panose="020B0A04020102020204" pitchFamily="34" charset="0"/>
              </a:rPr>
              <a:t>começar    </a:t>
            </a:r>
            <a:endParaRPr lang="en-US" sz="3600" dirty="0">
              <a:latin typeface="Arial Black" panose="020B0A04020102020204" pitchFamily="34" charset="0"/>
            </a:endParaRPr>
          </a:p>
          <a:p>
            <a:pPr algn="ctr"/>
            <a:r>
              <a:rPr lang="pt-PT" sz="3600" b="1" dirty="0">
                <a:latin typeface="Arial Black" panose="020B0A04020102020204" pitchFamily="34" charset="0"/>
              </a:rPr>
              <a:t>começo</a:t>
            </a:r>
            <a:endParaRPr lang="en-US" sz="3600" dirty="0">
              <a:latin typeface="Arial Black" panose="020B0A04020102020204" pitchFamily="34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725CF6A-B94C-4533-BF3C-CC1B8BE5740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7227" y="1096331"/>
            <a:ext cx="3918891" cy="3320685"/>
          </a:xfrm>
          <a:prstGeom prst="rect">
            <a:avLst/>
          </a:prstGeom>
          <a:noFill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AE192FF-1598-47BB-B5E6-E76DD3FE73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9032" y="2721479"/>
            <a:ext cx="3187864" cy="1695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263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D93A04-CBB8-41A8-85F8-EB4BAAC285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017" y="2131309"/>
            <a:ext cx="3448227" cy="242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118082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292C270-E96E-4BA4-A8CB-08E706BF814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7519" y="1270001"/>
            <a:ext cx="4689824" cy="2844989"/>
          </a:xfrm>
          <a:prstGeom prst="rect">
            <a:avLst/>
          </a:prstGeom>
          <a:noFill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AD93A04-CBB8-41A8-85F8-EB4BAAC285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017" y="2131309"/>
            <a:ext cx="3448227" cy="242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107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231">
            <a:extLst>
              <a:ext uri="{FF2B5EF4-FFF2-40B4-BE49-F238E27FC236}">
                <a16:creationId xmlns:a16="http://schemas.microsoft.com/office/drawing/2014/main" id="{95C334CB-E600-4D1B-BA73-4A7CB9BAA4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85431" y="4676129"/>
            <a:ext cx="4522896" cy="732779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Times New Roman" panose="02020603050405020304" pitchFamily="18" charset="0"/>
                <a:cs typeface="Tahoma" panose="020B0604030504040204" pitchFamily="34" charset="0"/>
              </a:rPr>
              <a:t>partir_de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292C270-E96E-4BA4-A8CB-08E706BF814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5431" y="1207118"/>
            <a:ext cx="4689824" cy="2844989"/>
          </a:xfrm>
          <a:prstGeom prst="rect">
            <a:avLst/>
          </a:prstGeom>
          <a:noFill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AD93A04-CBB8-41A8-85F8-EB4BAAC285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017" y="2131309"/>
            <a:ext cx="3448227" cy="242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60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21D741-5BF0-49C3-AEC9-4DF777D0AF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1239" y="1571861"/>
            <a:ext cx="3108619" cy="3612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609234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52B4103-9F4D-4DA7-99FC-F0C2358F753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4489" y="881881"/>
            <a:ext cx="4455259" cy="3450715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021D741-5BF0-49C3-AEC9-4DF777D0AF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1239" y="1571861"/>
            <a:ext cx="3108619" cy="3612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885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A009465-31FF-4076-B828-E48468F2599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9668" y="780636"/>
            <a:ext cx="2709377" cy="4039337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C2A59EA-BE73-4306-8887-3FE0490812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6051" y="1435817"/>
            <a:ext cx="3871589" cy="4004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0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AEB0B637-99CD-4FF5-A241-9CF8CE1091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25563" y="4732119"/>
            <a:ext cx="1252562" cy="71863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a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r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52B4103-9F4D-4DA7-99FC-F0C2358F753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4489" y="881881"/>
            <a:ext cx="4455259" cy="3450715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021D741-5BF0-49C3-AEC9-4DF777D0AF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1239" y="1571861"/>
            <a:ext cx="3108619" cy="3612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689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996D0A-D713-4143-852B-1FAAFA6B26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2828" y="1898182"/>
            <a:ext cx="3950957" cy="3376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408005"/>
      </p:ext>
    </p:extLst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8EE3314-4C4D-4C5A-8C04-75343318A56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6480" y="947113"/>
            <a:ext cx="3425371" cy="3551318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B996D0A-D713-4143-852B-1FAAFA6B26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2828" y="1898182"/>
            <a:ext cx="3950957" cy="3376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017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31CCD51B-7C53-4695-B1C7-487A40067A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36480" y="4853096"/>
            <a:ext cx="3425371" cy="1421808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/>
            <a:r>
              <a:rPr lang="en-US" sz="3600" b="1" dirty="0">
                <a:latin typeface="Arial Black" panose="020B0A04020102020204" pitchFamily="34" charset="0"/>
              </a:rPr>
              <a:t>amor</a:t>
            </a:r>
            <a:endParaRPr lang="en-US" sz="3600" dirty="0">
              <a:latin typeface="Arial Black" panose="020B0A04020102020204" pitchFamily="34" charset="0"/>
            </a:endParaRPr>
          </a:p>
          <a:p>
            <a:pPr algn="ctr"/>
            <a:r>
              <a:rPr lang="en-US" sz="3600" b="1" dirty="0">
                <a:latin typeface="Arial Black" panose="020B0A04020102020204" pitchFamily="34" charset="0"/>
              </a:rPr>
              <a:t>compaixão</a:t>
            </a:r>
            <a:endParaRPr lang="en-US" sz="3600" dirty="0">
              <a:latin typeface="Arial Black" panose="020B0A04020102020204" pitchFamily="34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8EE3314-4C4D-4C5A-8C04-75343318A56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6480" y="947113"/>
            <a:ext cx="3425371" cy="3551318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B996D0A-D713-4143-852B-1FAAFA6B26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2828" y="1898182"/>
            <a:ext cx="3950957" cy="3376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220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F8DA97-1F4F-4CE1-BF7C-A0A5569D69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293" y="1655576"/>
            <a:ext cx="3568343" cy="3546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873532"/>
      </p:ext>
    </p:extLst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F8DA97-1F4F-4CE1-BF7C-A0A5569D69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293" y="1655576"/>
            <a:ext cx="3568343" cy="35468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3CCF895-9B6E-4C4B-BDAC-CD348B09152D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2286" y="1187533"/>
            <a:ext cx="3178628" cy="329695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29855637"/>
      </p:ext>
    </p:extLst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313">
            <a:extLst>
              <a:ext uri="{FF2B5EF4-FFF2-40B4-BE49-F238E27FC236}">
                <a16:creationId xmlns:a16="http://schemas.microsoft.com/office/drawing/2014/main" id="{1EC92D43-E6CF-47E3-932A-93F5F75054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08617" y="4778561"/>
            <a:ext cx="4696691" cy="1244868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/>
            <a:r>
              <a:rPr lang="en-US" sz="3600" b="1" dirty="0">
                <a:latin typeface="Arial Black" panose="020B0A04020102020204" pitchFamily="34" charset="0"/>
              </a:rPr>
              <a:t>conhecer</a:t>
            </a:r>
            <a:endParaRPr lang="en-US" sz="3600" dirty="0">
              <a:latin typeface="Arial Black" panose="020B0A04020102020204" pitchFamily="34" charset="0"/>
            </a:endParaRPr>
          </a:p>
          <a:p>
            <a:pPr algn="ctr"/>
            <a:r>
              <a:rPr lang="en-US" sz="3600" b="1" dirty="0">
                <a:latin typeface="Arial Black" panose="020B0A04020102020204" pitchFamily="34" charset="0"/>
              </a:rPr>
              <a:t>conhecimento</a:t>
            </a:r>
            <a:endParaRPr lang="en-US" sz="3600" dirty="0">
              <a:latin typeface="Arial Black" panose="020B0A04020102020204" pitchFamily="34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F8DA97-1F4F-4CE1-BF7C-A0A5569D69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293" y="1655576"/>
            <a:ext cx="3568343" cy="35468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3CCF895-9B6E-4C4B-BDAC-CD348B09152D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2286" y="1187533"/>
            <a:ext cx="3178628" cy="329695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759394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730D2D-48BA-47C1-B486-0F2DF58E8B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464" y="2314650"/>
            <a:ext cx="3761654" cy="2348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818528"/>
      </p:ext>
    </p:extLst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730D2D-48BA-47C1-B486-0F2DF58E8B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464" y="2314650"/>
            <a:ext cx="3761654" cy="234818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A20934C-FC3E-F27B-A0AB-6D3C05D80C6F}"/>
              </a:ext>
            </a:extLst>
          </p:cNvPr>
          <p:cNvPicPr/>
          <p:nvPr/>
        </p:nvPicPr>
        <p:blipFill>
          <a:blip r:embed="rId3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4081" y="1424802"/>
            <a:ext cx="3685221" cy="284970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841587665"/>
      </p:ext>
    </p:extLst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313">
            <a:extLst>
              <a:ext uri="{FF2B5EF4-FFF2-40B4-BE49-F238E27FC236}">
                <a16:creationId xmlns:a16="http://schemas.microsoft.com/office/drawing/2014/main" id="{1EC92D43-E6CF-47E3-932A-93F5F75054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46944" y="5116214"/>
            <a:ext cx="1439497" cy="731086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novo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730D2D-48BA-47C1-B486-0F2DF58E8B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464" y="2314650"/>
            <a:ext cx="3761654" cy="23481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BC96554-420D-4F31-AD08-E3A0751393A0}"/>
              </a:ext>
            </a:extLst>
          </p:cNvPr>
          <p:cNvPicPr/>
          <p:nvPr/>
        </p:nvPicPr>
        <p:blipFill>
          <a:blip r:embed="rId3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4081" y="1424802"/>
            <a:ext cx="3685221" cy="284970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74853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2">
            <a:extLst>
              <a:ext uri="{FF2B5EF4-FFF2-40B4-BE49-F238E27FC236}">
                <a16:creationId xmlns:a16="http://schemas.microsoft.com/office/drawing/2014/main" id="{0BCD10DC-15CB-4CC7-85F3-71EBA8FEA1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53031" y="5075695"/>
            <a:ext cx="1527786" cy="806988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/>
            <a:r>
              <a:rPr lang="en-US" sz="3600" b="1" dirty="0">
                <a:latin typeface="Arial Black" panose="020B0A04020102020204" pitchFamily="34" charset="0"/>
              </a:rPr>
              <a:t>mão</a:t>
            </a:r>
            <a:endParaRPr lang="en-US" sz="3600" dirty="0">
              <a:latin typeface="Arial Black" panose="020B0A04020102020204" pitchFamily="34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A009465-31FF-4076-B828-E48468F2599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9668" y="780636"/>
            <a:ext cx="2709377" cy="4039337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C2A59EA-BE73-4306-8887-3FE0490812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6051" y="1435817"/>
            <a:ext cx="3871589" cy="4004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774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BEA1608-8384-4EAA-B3EB-13568AF725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9624" y="748146"/>
            <a:ext cx="8820027" cy="169151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5C9D037-1924-4C32-BD99-925112E6DE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0342" y="3345217"/>
            <a:ext cx="2423773" cy="2374686"/>
          </a:xfrm>
          <a:prstGeom prst="rect">
            <a:avLst/>
          </a:prstGeom>
        </p:spPr>
      </p:pic>
      <p:pic>
        <p:nvPicPr>
          <p:cNvPr id="5" name="image182.png">
            <a:extLst>
              <a:ext uri="{FF2B5EF4-FFF2-40B4-BE49-F238E27FC236}">
                <a16:creationId xmlns:a16="http://schemas.microsoft.com/office/drawing/2014/main" id="{50EB39E8-2D14-4C1A-9E79-BE14026F8047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258612" y="3657600"/>
            <a:ext cx="2613816" cy="219111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FB7B259-7E0E-5E7F-A1C3-0AF335F24A04}"/>
              </a:ext>
            </a:extLst>
          </p:cNvPr>
          <p:cNvSpPr/>
          <p:nvPr/>
        </p:nvSpPr>
        <p:spPr>
          <a:xfrm rot="16200000">
            <a:off x="2286553" y="2933815"/>
            <a:ext cx="2588895" cy="3197491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3D75F46-34E9-F5BE-F155-CEDA42E7128E}"/>
              </a:ext>
            </a:extLst>
          </p:cNvPr>
          <p:cNvSpPr/>
          <p:nvPr/>
        </p:nvSpPr>
        <p:spPr>
          <a:xfrm rot="16200000">
            <a:off x="7316553" y="2933816"/>
            <a:ext cx="2588895" cy="3197491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706058"/>
      </p:ext>
    </p:extLst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DF1B81B-75D1-44CA-869B-D4CB6CD339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3354" y="201881"/>
            <a:ext cx="5981233" cy="2316583"/>
          </a:xfrm>
          <a:prstGeom prst="rect">
            <a:avLst/>
          </a:prstGeom>
        </p:spPr>
      </p:pic>
      <p:pic>
        <p:nvPicPr>
          <p:cNvPr id="4" name="image185.jpeg">
            <a:extLst>
              <a:ext uri="{FF2B5EF4-FFF2-40B4-BE49-F238E27FC236}">
                <a16:creationId xmlns:a16="http://schemas.microsoft.com/office/drawing/2014/main" id="{C5380117-3950-4A57-AB50-0D7606F84437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231435" y="2887926"/>
            <a:ext cx="2449228" cy="2933189"/>
          </a:xfrm>
          <a:prstGeom prst="rect">
            <a:avLst/>
          </a:prstGeom>
        </p:spPr>
      </p:pic>
      <p:pic>
        <p:nvPicPr>
          <p:cNvPr id="5" name="image186.jpeg">
            <a:extLst>
              <a:ext uri="{FF2B5EF4-FFF2-40B4-BE49-F238E27FC236}">
                <a16:creationId xmlns:a16="http://schemas.microsoft.com/office/drawing/2014/main" id="{EA9B9FED-265E-473F-B188-B90B821A2E99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483215" y="2917895"/>
            <a:ext cx="1785620" cy="290322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E2C26BB-12B5-9535-4A2E-C5A670FE4455}"/>
              </a:ext>
            </a:extLst>
          </p:cNvPr>
          <p:cNvSpPr/>
          <p:nvPr/>
        </p:nvSpPr>
        <p:spPr>
          <a:xfrm>
            <a:off x="2140080" y="2623624"/>
            <a:ext cx="2588895" cy="3197491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A2AD56B-40F2-B0A2-BBD5-A903FEF34A4B}"/>
              </a:ext>
            </a:extLst>
          </p:cNvPr>
          <p:cNvSpPr/>
          <p:nvPr/>
        </p:nvSpPr>
        <p:spPr>
          <a:xfrm>
            <a:off x="7081578" y="2651226"/>
            <a:ext cx="2588895" cy="3197491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535120"/>
      </p:ext>
    </p:extLst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1167B5C-CEB3-4FCC-95C8-F73E26E114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2618" y="653143"/>
            <a:ext cx="7866764" cy="1663887"/>
          </a:xfrm>
          <a:prstGeom prst="rect">
            <a:avLst/>
          </a:prstGeom>
        </p:spPr>
      </p:pic>
      <p:pic>
        <p:nvPicPr>
          <p:cNvPr id="4" name="image188.jpeg">
            <a:extLst>
              <a:ext uri="{FF2B5EF4-FFF2-40B4-BE49-F238E27FC236}">
                <a16:creationId xmlns:a16="http://schemas.microsoft.com/office/drawing/2014/main" id="{A33401CB-5CA7-4DB7-BFE6-AB0BBE9A1198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162619" y="3229637"/>
            <a:ext cx="2770772" cy="2588896"/>
          </a:xfrm>
          <a:prstGeom prst="rect">
            <a:avLst/>
          </a:prstGeom>
        </p:spPr>
      </p:pic>
      <p:pic>
        <p:nvPicPr>
          <p:cNvPr id="5" name="image189.jpeg">
            <a:extLst>
              <a:ext uri="{FF2B5EF4-FFF2-40B4-BE49-F238E27FC236}">
                <a16:creationId xmlns:a16="http://schemas.microsoft.com/office/drawing/2014/main" id="{26B822D8-1474-4011-887F-1FFD5808AEBC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929350" y="3246569"/>
            <a:ext cx="2526752" cy="255503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1471E51-EA94-9BE1-8594-099A6B1D4E1A}"/>
              </a:ext>
            </a:extLst>
          </p:cNvPr>
          <p:cNvSpPr/>
          <p:nvPr/>
        </p:nvSpPr>
        <p:spPr>
          <a:xfrm rot="16200000">
            <a:off x="2040196" y="2925339"/>
            <a:ext cx="2588895" cy="3197491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11DC7AA-9A1C-0AFF-422B-45D6C5EB414E}"/>
              </a:ext>
            </a:extLst>
          </p:cNvPr>
          <p:cNvSpPr/>
          <p:nvPr/>
        </p:nvSpPr>
        <p:spPr>
          <a:xfrm rot="16200000">
            <a:off x="7562908" y="2908408"/>
            <a:ext cx="2588895" cy="3197491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894291"/>
      </p:ext>
    </p:extLst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D970941-8236-4A4F-91B4-C0DE7F1B4A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316" y="522515"/>
            <a:ext cx="7161368" cy="1801818"/>
          </a:xfrm>
          <a:prstGeom prst="rect">
            <a:avLst/>
          </a:prstGeom>
        </p:spPr>
      </p:pic>
      <p:pic>
        <p:nvPicPr>
          <p:cNvPr id="4" name="image193.jpeg">
            <a:extLst>
              <a:ext uri="{FF2B5EF4-FFF2-40B4-BE49-F238E27FC236}">
                <a16:creationId xmlns:a16="http://schemas.microsoft.com/office/drawing/2014/main" id="{8D8324B9-93D7-4A78-9D3D-170D19084471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402006" y="2720621"/>
            <a:ext cx="2702205" cy="3197490"/>
          </a:xfrm>
          <a:prstGeom prst="rect">
            <a:avLst/>
          </a:prstGeom>
        </p:spPr>
      </p:pic>
      <p:pic>
        <p:nvPicPr>
          <p:cNvPr id="5" name="image194.jpeg">
            <a:extLst>
              <a:ext uri="{FF2B5EF4-FFF2-40B4-BE49-F238E27FC236}">
                <a16:creationId xmlns:a16="http://schemas.microsoft.com/office/drawing/2014/main" id="{BADA7C7E-F3CE-4C0B-9080-0A4FC734AEAA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233313" y="2720622"/>
            <a:ext cx="2443371" cy="319749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455A514-4D2F-CDA6-C569-AF4FBAA33CE4}"/>
              </a:ext>
            </a:extLst>
          </p:cNvPr>
          <p:cNvSpPr/>
          <p:nvPr/>
        </p:nvSpPr>
        <p:spPr>
          <a:xfrm>
            <a:off x="7087789" y="2720623"/>
            <a:ext cx="2588895" cy="3197491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AC8D543-622A-3897-30B5-F12B27C44433}"/>
              </a:ext>
            </a:extLst>
          </p:cNvPr>
          <p:cNvSpPr/>
          <p:nvPr/>
        </p:nvSpPr>
        <p:spPr>
          <a:xfrm>
            <a:off x="2515316" y="2720621"/>
            <a:ext cx="2588895" cy="3197491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193949"/>
      </p:ext>
    </p:extLst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6858788-011B-461C-B2D7-37725620BC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7141" y="427513"/>
            <a:ext cx="8175975" cy="1970422"/>
          </a:xfrm>
          <a:prstGeom prst="rect">
            <a:avLst/>
          </a:prstGeom>
        </p:spPr>
      </p:pic>
      <p:pic>
        <p:nvPicPr>
          <p:cNvPr id="4" name="image198.png">
            <a:extLst>
              <a:ext uri="{FF2B5EF4-FFF2-40B4-BE49-F238E27FC236}">
                <a16:creationId xmlns:a16="http://schemas.microsoft.com/office/drawing/2014/main" id="{BCEA3792-7FB0-4720-BA96-FA45A4BAFA98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132588" y="3286469"/>
            <a:ext cx="2404110" cy="2475230"/>
          </a:xfrm>
          <a:prstGeom prst="rect">
            <a:avLst/>
          </a:prstGeom>
        </p:spPr>
      </p:pic>
      <p:pic>
        <p:nvPicPr>
          <p:cNvPr id="5" name="image199.png">
            <a:extLst>
              <a:ext uri="{FF2B5EF4-FFF2-40B4-BE49-F238E27FC236}">
                <a16:creationId xmlns:a16="http://schemas.microsoft.com/office/drawing/2014/main" id="{B3057AB7-2E82-44AF-86B0-E573CD3C859A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864833" y="2925339"/>
            <a:ext cx="1975203" cy="319749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E077DD9-3AAF-C328-74AF-AAE19E1E672A}"/>
              </a:ext>
            </a:extLst>
          </p:cNvPr>
          <p:cNvSpPr/>
          <p:nvPr/>
        </p:nvSpPr>
        <p:spPr>
          <a:xfrm>
            <a:off x="2040196" y="2925339"/>
            <a:ext cx="2588895" cy="3197491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A186637-65FE-0A2D-EB8A-9F78F87B4669}"/>
              </a:ext>
            </a:extLst>
          </p:cNvPr>
          <p:cNvSpPr/>
          <p:nvPr/>
        </p:nvSpPr>
        <p:spPr>
          <a:xfrm>
            <a:off x="7562909" y="2925339"/>
            <a:ext cx="2588895" cy="3197491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657832"/>
      </p:ext>
    </p:extLst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86C6F22-470C-4099-9C66-B6F43539C1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9606" y="653144"/>
            <a:ext cx="6843128" cy="1743266"/>
          </a:xfrm>
          <a:prstGeom prst="rect">
            <a:avLst/>
          </a:prstGeom>
        </p:spPr>
      </p:pic>
      <p:pic>
        <p:nvPicPr>
          <p:cNvPr id="4" name="image203.jpeg">
            <a:extLst>
              <a:ext uri="{FF2B5EF4-FFF2-40B4-BE49-F238E27FC236}">
                <a16:creationId xmlns:a16="http://schemas.microsoft.com/office/drawing/2014/main" id="{B3B14CBC-2EFC-46F4-827F-6AF4DA9A4ABD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070519" y="3042205"/>
            <a:ext cx="2767181" cy="2838767"/>
          </a:xfrm>
          <a:prstGeom prst="rect">
            <a:avLst/>
          </a:prstGeom>
        </p:spPr>
      </p:pic>
      <p:pic>
        <p:nvPicPr>
          <p:cNvPr id="5" name="image204.jpeg">
            <a:extLst>
              <a:ext uri="{FF2B5EF4-FFF2-40B4-BE49-F238E27FC236}">
                <a16:creationId xmlns:a16="http://schemas.microsoft.com/office/drawing/2014/main" id="{699601DA-1FC7-49EA-BCC5-6066E2078A80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383203" y="3023949"/>
            <a:ext cx="2588895" cy="280225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0A03C7E-76B2-F8BE-7EE3-5239E7797560}"/>
              </a:ext>
            </a:extLst>
          </p:cNvPr>
          <p:cNvSpPr/>
          <p:nvPr/>
        </p:nvSpPr>
        <p:spPr>
          <a:xfrm>
            <a:off x="2159663" y="2862844"/>
            <a:ext cx="2588895" cy="3197491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4468361-12E0-A0B5-95E1-B5C0A6245620}"/>
              </a:ext>
            </a:extLst>
          </p:cNvPr>
          <p:cNvSpPr/>
          <p:nvPr/>
        </p:nvSpPr>
        <p:spPr>
          <a:xfrm>
            <a:off x="7443444" y="2862844"/>
            <a:ext cx="2588895" cy="3197491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811724"/>
      </p:ext>
    </p:extLst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22E6172-DEFA-5549-04BF-EAFB89B742C2}"/>
              </a:ext>
            </a:extLst>
          </p:cNvPr>
          <p:cNvSpPr txBox="1">
            <a:spLocks/>
          </p:cNvSpPr>
          <p:nvPr/>
        </p:nvSpPr>
        <p:spPr>
          <a:xfrm>
            <a:off x="4930218" y="3120141"/>
            <a:ext cx="3073139" cy="61771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4800" b="1" dirty="0">
                <a:effectLst/>
                <a:latin typeface="Arial Black" panose="020B0A04020102020204" pitchFamily="34" charset="0"/>
                <a:ea typeface="Arial" panose="020B0604020202020204" pitchFamily="34" charset="0"/>
              </a:rPr>
              <a:t>Lição 9</a:t>
            </a:r>
            <a:endParaRPr lang="en-US" sz="4800" dirty="0">
              <a:effectLst/>
              <a:latin typeface="Arial Black" panose="020B0A04020102020204" pitchFamily="34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8039899"/>
      </p:ext>
    </p:extLst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7386C75-38BA-4651-85AB-AA59538A0B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0324" y="2450891"/>
            <a:ext cx="4121369" cy="2462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055529"/>
      </p:ext>
    </p:extLst>
  </p:cSld>
  <p:clrMapOvr>
    <a:masterClrMapping/>
  </p:clrMapOvr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7386C75-38BA-4651-85AB-AA59538A0B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0324" y="2450891"/>
            <a:ext cx="4121369" cy="246256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96CA870-1C08-4341-A7D7-45F0D395727A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0425" y="1131381"/>
            <a:ext cx="3319837" cy="372770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3361393"/>
      </p:ext>
    </p:extLst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CEDF26-26AF-4488-A406-528E8B6BB385}"/>
              </a:ext>
            </a:extLst>
          </p:cNvPr>
          <p:cNvSpPr txBox="1"/>
          <p:nvPr/>
        </p:nvSpPr>
        <p:spPr>
          <a:xfrm>
            <a:off x="7100425" y="5080288"/>
            <a:ext cx="37011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Arial Black" panose="020B0A04020102020204" pitchFamily="34" charset="0"/>
              </a:rPr>
              <a:t>zero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7386C75-38BA-4651-85AB-AA59538A0B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0324" y="2450891"/>
            <a:ext cx="4121369" cy="246256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96CA870-1C08-4341-A7D7-45F0D395727A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0425" y="1131381"/>
            <a:ext cx="3319837" cy="372770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20399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3BBEA21-38D0-43E8-82A3-124D634845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9264" y="1377460"/>
            <a:ext cx="2336007" cy="4491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3122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0829D2B-4567-4AC9-A15C-2B64C02B78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435" y="2312543"/>
            <a:ext cx="4067101" cy="2350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314993"/>
      </p:ext>
    </p:extLst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B3C9D93-4EC9-40CE-8065-18CB775CAE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357" y="1559968"/>
            <a:ext cx="4179304" cy="3738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992811"/>
      </p:ext>
    </p:extLst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B3C9D93-4EC9-40CE-8065-18CB775CAE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357" y="1559968"/>
            <a:ext cx="4179304" cy="373806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ECDA962-EC7B-4BF9-A58B-A3792AD4563E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2691" y="1103231"/>
            <a:ext cx="3507917" cy="379391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55747144"/>
      </p:ext>
    </p:extLst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DD95B2-8D1B-428A-B71D-10522B33EA64}"/>
              </a:ext>
            </a:extLst>
          </p:cNvPr>
          <p:cNvSpPr txBox="1"/>
          <p:nvPr/>
        </p:nvSpPr>
        <p:spPr>
          <a:xfrm>
            <a:off x="7083287" y="5274692"/>
            <a:ext cx="37011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Arial Black" panose="020B0A04020102020204" pitchFamily="34" charset="0"/>
              </a:rPr>
              <a:t>um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B3C9D93-4EC9-40CE-8065-18CB775CAE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357" y="1559968"/>
            <a:ext cx="4179304" cy="373806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ECDA962-EC7B-4BF9-A58B-A3792AD4563E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2691" y="1103231"/>
            <a:ext cx="3507917" cy="379391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736428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A84C645-3CDD-4208-BC6D-D9D58719FF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3043" y="1508586"/>
            <a:ext cx="3757497" cy="3840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904725"/>
      </p:ext>
    </p:extLst>
  </p:cSld>
  <p:clrMapOvr>
    <a:masterClrMapping/>
  </p:clrMapOvr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A84C645-3CDD-4208-BC6D-D9D58719FF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3043" y="1508586"/>
            <a:ext cx="3757497" cy="384082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A57358E-523E-42DC-8CD3-0C1A1DFCEC3C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1448" y="1009404"/>
            <a:ext cx="3400711" cy="417634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87019018"/>
      </p:ext>
    </p:extLst>
  </p:cSld>
  <p:clrMapOvr>
    <a:masterClrMapping/>
  </p:clrMapOvr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56F447-615E-4AB7-B326-B77112D6C627}"/>
              </a:ext>
            </a:extLst>
          </p:cNvPr>
          <p:cNvSpPr txBox="1"/>
          <p:nvPr/>
        </p:nvSpPr>
        <p:spPr>
          <a:xfrm>
            <a:off x="7182849" y="5434349"/>
            <a:ext cx="37011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err="1">
                <a:latin typeface="Arial Black" panose="020B0A04020102020204" pitchFamily="34" charset="0"/>
              </a:rPr>
              <a:t>dois</a:t>
            </a:r>
            <a:endParaRPr lang="en-US" sz="3600" b="1" dirty="0">
              <a:latin typeface="Arial Black" panose="020B0A040201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A84C645-3CDD-4208-BC6D-D9D58719FF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3043" y="1508586"/>
            <a:ext cx="3757497" cy="384082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A57358E-523E-42DC-8CD3-0C1A1DFCEC3C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1448" y="1009404"/>
            <a:ext cx="3400711" cy="417634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44299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F3A93E5-4F2E-4E8B-9816-9F21E31DDA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7980" y="1852059"/>
            <a:ext cx="3815663" cy="385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141843"/>
      </p:ext>
    </p:extLst>
  </p:cSld>
  <p:clrMapOvr>
    <a:masterClrMapping/>
  </p:clrMapOvr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F3A93E5-4F2E-4E8B-9816-9F21E31DDA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7980" y="1852059"/>
            <a:ext cx="3815663" cy="38540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07F8D04-2974-4381-882C-8024FA963B64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3942" y="1104405"/>
            <a:ext cx="3441497" cy="425069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967498741"/>
      </p:ext>
    </p:extLst>
  </p:cSld>
  <p:clrMapOvr>
    <a:masterClrMapping/>
  </p:clrMapOvr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337046-3FF6-4FFB-8AE3-870507CA525E}"/>
              </a:ext>
            </a:extLst>
          </p:cNvPr>
          <p:cNvSpPr txBox="1"/>
          <p:nvPr/>
        </p:nvSpPr>
        <p:spPr>
          <a:xfrm>
            <a:off x="7053942" y="5571554"/>
            <a:ext cx="37011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Arial Black" panose="020B0A04020102020204" pitchFamily="34" charset="0"/>
              </a:rPr>
              <a:t>três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F3A93E5-4F2E-4E8B-9816-9F21E31DDA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7980" y="1852059"/>
            <a:ext cx="3815663" cy="38540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07F8D04-2974-4381-882C-8024FA963B64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3942" y="1104405"/>
            <a:ext cx="3441497" cy="425069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442194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EBA87F2-004A-4AD8-8D4D-121033FD46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6686" y="1645375"/>
            <a:ext cx="3611412" cy="3852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417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9318C38-BB86-4061-970B-7D8312DC470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3498" y="1028020"/>
            <a:ext cx="4146927" cy="3218516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0829D2B-4567-4AC9-A15C-2B64C02B78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435" y="2312543"/>
            <a:ext cx="4067101" cy="2350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219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EBA87F2-004A-4AD8-8D4D-121033FD46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6686" y="1645375"/>
            <a:ext cx="3611412" cy="385217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2DE5530-3C1A-4A24-835C-6E589C50CFEF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1272" y="1116281"/>
            <a:ext cx="3308894" cy="402760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09812109"/>
      </p:ext>
    </p:extLst>
  </p:cSld>
  <p:clrMapOvr>
    <a:masterClrMapping/>
  </p:clrMapOvr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AAD767-E1FD-4BE9-BF65-CD0AE03CB8EB}"/>
              </a:ext>
            </a:extLst>
          </p:cNvPr>
          <p:cNvSpPr txBox="1"/>
          <p:nvPr/>
        </p:nvSpPr>
        <p:spPr>
          <a:xfrm>
            <a:off x="7101272" y="5528692"/>
            <a:ext cx="37011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err="1">
                <a:latin typeface="Arial Black" panose="020B0A04020102020204" pitchFamily="34" charset="0"/>
              </a:rPr>
              <a:t>quatro</a:t>
            </a:r>
            <a:endParaRPr lang="en-US" sz="3600" b="1" dirty="0">
              <a:latin typeface="Arial Black" panose="020B0A040201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EBA87F2-004A-4AD8-8D4D-121033FD46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6686" y="1645375"/>
            <a:ext cx="3611412" cy="385217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2DE5530-3C1A-4A24-835C-6E589C50CFEF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1272" y="1116281"/>
            <a:ext cx="3308894" cy="402760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257380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1C8F097-14E9-4424-99D8-3C40CE145E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746" y="1837378"/>
            <a:ext cx="3965631" cy="3183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789600"/>
      </p:ext>
    </p:extLst>
  </p:cSld>
  <p:clrMapOvr>
    <a:masterClrMapping/>
  </p:clrMapOvr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1C8F097-14E9-4424-99D8-3C40CE145E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746" y="1837378"/>
            <a:ext cx="3965631" cy="318324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0B27EDB-2001-4F0E-83DE-58ED0BFEFB46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4347" y="1187533"/>
            <a:ext cx="3701143" cy="397988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59591660"/>
      </p:ext>
    </p:extLst>
  </p:cSld>
  <p:clrMapOvr>
    <a:masterClrMapping/>
  </p:clrMapOvr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EBB77B-0A8F-4BC9-9E2B-4328B37E6F30}"/>
              </a:ext>
            </a:extLst>
          </p:cNvPr>
          <p:cNvSpPr txBox="1"/>
          <p:nvPr/>
        </p:nvSpPr>
        <p:spPr>
          <a:xfrm>
            <a:off x="7044348" y="5405495"/>
            <a:ext cx="37011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err="1">
                <a:latin typeface="Arial Black" panose="020B0A04020102020204" pitchFamily="34" charset="0"/>
              </a:rPr>
              <a:t>cinco</a:t>
            </a:r>
            <a:endParaRPr lang="en-US" sz="3600" b="1" dirty="0">
              <a:latin typeface="Arial Black" panose="020B0A040201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1C8F097-14E9-4424-99D8-3C40CE145E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746" y="1837378"/>
            <a:ext cx="3965631" cy="318324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0B27EDB-2001-4F0E-83DE-58ED0BFEFB46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4347" y="1187533"/>
            <a:ext cx="3701143" cy="397988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55025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EDC383D-3C75-46FD-9C6E-FA46B57E32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8312" y="1725069"/>
            <a:ext cx="3508093" cy="3407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298777"/>
      </p:ext>
    </p:extLst>
  </p:cSld>
  <p:clrMapOvr>
    <a:masterClrMapping/>
  </p:clrMapOvr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EDC383D-3C75-46FD-9C6E-FA46B57E32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8312" y="1725069"/>
            <a:ext cx="3508093" cy="340786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AC6FA25-757C-4266-8AF8-633AA4B9EA1D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1220" y="1080655"/>
            <a:ext cx="3428863" cy="430574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297084420"/>
      </p:ext>
    </p:extLst>
  </p:cSld>
  <p:clrMapOvr>
    <a:masterClrMapping/>
  </p:clrMapOvr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2A3A8D-577C-44CB-8DBC-9001072151EE}"/>
              </a:ext>
            </a:extLst>
          </p:cNvPr>
          <p:cNvSpPr txBox="1"/>
          <p:nvPr/>
        </p:nvSpPr>
        <p:spPr>
          <a:xfrm>
            <a:off x="7300160" y="5495721"/>
            <a:ext cx="37011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Arial Black" panose="020B0A04020102020204" pitchFamily="34" charset="0"/>
              </a:rPr>
              <a:t>seis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EDC383D-3C75-46FD-9C6E-FA46B57E32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8312" y="1725069"/>
            <a:ext cx="3508093" cy="340786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AC6FA25-757C-4266-8AF8-633AA4B9EA1D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1220" y="1080655"/>
            <a:ext cx="3428863" cy="430574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044837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69BDA8-CCDF-419B-81AB-7870338F46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4163" y="1546976"/>
            <a:ext cx="3942848" cy="4048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993551"/>
      </p:ext>
    </p:extLst>
  </p:cSld>
  <p:clrMapOvr>
    <a:masterClrMapping/>
  </p:clrMapOvr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69BDA8-CCDF-419B-81AB-7870338F46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4163" y="1546976"/>
            <a:ext cx="3942848" cy="40489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1C8E0C0-5592-4BB1-9DE2-0C1D76A15221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8951" y="973778"/>
            <a:ext cx="3236685" cy="406212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9147571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46461193-1B68-4F9F-8E84-3DA772B6F1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93314" y="4615542"/>
            <a:ext cx="1669142" cy="565743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r>
              <a:rPr lang="en-US" sz="3600" b="1" dirty="0">
                <a:latin typeface="Arial Black" panose="020B0A04020102020204" pitchFamily="34" charset="0"/>
              </a:rPr>
              <a:t>peixe</a:t>
            </a:r>
            <a:endParaRPr lang="en-US" sz="3600" dirty="0">
              <a:latin typeface="Arial Black" panose="020B0A04020102020204" pitchFamily="34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9318C38-BB86-4061-970B-7D8312DC470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3498" y="1028020"/>
            <a:ext cx="4146927" cy="3218516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0829D2B-4567-4AC9-A15C-2B64C02B78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435" y="2312543"/>
            <a:ext cx="4067101" cy="2350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604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37205D0-0ABE-47AD-A849-B30715D63350}"/>
              </a:ext>
            </a:extLst>
          </p:cNvPr>
          <p:cNvSpPr txBox="1"/>
          <p:nvPr/>
        </p:nvSpPr>
        <p:spPr>
          <a:xfrm>
            <a:off x="7541241" y="5474697"/>
            <a:ext cx="32366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err="1">
                <a:latin typeface="Arial Black" panose="020B0A04020102020204" pitchFamily="34" charset="0"/>
              </a:rPr>
              <a:t>sete</a:t>
            </a:r>
            <a:endParaRPr lang="en-US" sz="3600" b="1" dirty="0">
              <a:latin typeface="Arial Black" panose="020B0A040201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69BDA8-CCDF-419B-81AB-7870338F46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4163" y="1546976"/>
            <a:ext cx="3942848" cy="40489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1C8E0C0-5592-4BB1-9DE2-0C1D76A15221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8951" y="973778"/>
            <a:ext cx="3236685" cy="406212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72876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60FF74E-ABC5-4F4B-A9D5-515F685FE2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232" y="1519963"/>
            <a:ext cx="4062371" cy="4102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220946"/>
      </p:ext>
    </p:extLst>
  </p:cSld>
  <p:clrMapOvr>
    <a:masterClrMapping/>
  </p:clrMapOvr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60FF74E-ABC5-4F4B-A9D5-515F685FE2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232" y="1519963"/>
            <a:ext cx="4062371" cy="410299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272D8A1-B299-4B0F-B0A3-D8EF09643651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3321" y="1104406"/>
            <a:ext cx="3653652" cy="403142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776437152"/>
      </p:ext>
    </p:extLst>
  </p:cSld>
  <p:clrMapOvr>
    <a:masterClrMapping/>
  </p:clrMapOvr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BE007C-DFBD-4855-B991-34EE3286B590}"/>
              </a:ext>
            </a:extLst>
          </p:cNvPr>
          <p:cNvSpPr txBox="1"/>
          <p:nvPr/>
        </p:nvSpPr>
        <p:spPr>
          <a:xfrm>
            <a:off x="7623787" y="5389361"/>
            <a:ext cx="26561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err="1">
                <a:latin typeface="Arial Black" panose="020B0A04020102020204" pitchFamily="34" charset="0"/>
              </a:rPr>
              <a:t>oito</a:t>
            </a:r>
            <a:endParaRPr lang="en-US" sz="3600" b="1" dirty="0">
              <a:latin typeface="Arial Black" panose="020B0A040201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60FF74E-ABC5-4F4B-A9D5-515F685FE2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232" y="1519963"/>
            <a:ext cx="4062371" cy="410299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272D8A1-B299-4B0F-B0A3-D8EF09643651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3321" y="1104406"/>
            <a:ext cx="3653652" cy="403142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95558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C7788A-64E6-48D5-AB18-048B09B981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2994" y="1441064"/>
            <a:ext cx="3811084" cy="4077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677066"/>
      </p:ext>
    </p:extLst>
  </p:cSld>
  <p:clrMapOvr>
    <a:masterClrMapping/>
  </p:clrMapOvr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C7788A-64E6-48D5-AB18-048B09B981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2994" y="1441064"/>
            <a:ext cx="3811084" cy="40771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747F0F3-0B52-4827-A83F-E9819BB5B43A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8082" y="1090482"/>
            <a:ext cx="3280229" cy="388006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707141086"/>
      </p:ext>
    </p:extLst>
  </p:cSld>
  <p:clrMapOvr>
    <a:masterClrMapping/>
  </p:clrMapOvr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41954F-D855-447D-9C5C-6A433AA41E27}"/>
              </a:ext>
            </a:extLst>
          </p:cNvPr>
          <p:cNvSpPr txBox="1"/>
          <p:nvPr/>
        </p:nvSpPr>
        <p:spPr>
          <a:xfrm>
            <a:off x="7332461" y="5477929"/>
            <a:ext cx="32802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err="1">
                <a:latin typeface="Arial Black" panose="020B0A04020102020204" pitchFamily="34" charset="0"/>
              </a:rPr>
              <a:t>nove</a:t>
            </a:r>
            <a:endParaRPr lang="en-US" sz="3600" b="1" dirty="0">
              <a:latin typeface="Arial Black" panose="020B0A040201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C7788A-64E6-48D5-AB18-048B09B981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2994" y="1441064"/>
            <a:ext cx="3811084" cy="40771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747F0F3-0B52-4827-A83F-E9819BB5B43A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8082" y="1090482"/>
            <a:ext cx="3280229" cy="388006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97977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C4B9DE9-D610-485C-9F94-C531273797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236" y="2223955"/>
            <a:ext cx="4081546" cy="2990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884378"/>
      </p:ext>
    </p:extLst>
  </p:cSld>
  <p:clrMapOvr>
    <a:masterClrMapping/>
  </p:clrMapOvr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C4B9DE9-D610-485C-9F94-C531273797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236" y="2223955"/>
            <a:ext cx="4081546" cy="29904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748E484-01AB-4F3F-BCDA-FB44490CF491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2692" y="1045030"/>
            <a:ext cx="3512938" cy="378402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914998234"/>
      </p:ext>
    </p:extLst>
  </p:cSld>
  <p:clrMapOvr>
    <a:masterClrMapping/>
  </p:clrMapOvr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4766B8-5B9F-4929-8760-1ED3CF1B3AC1}"/>
              </a:ext>
            </a:extLst>
          </p:cNvPr>
          <p:cNvSpPr txBox="1"/>
          <p:nvPr/>
        </p:nvSpPr>
        <p:spPr>
          <a:xfrm>
            <a:off x="7397821" y="5474602"/>
            <a:ext cx="32777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err="1">
                <a:latin typeface="Arial Black" panose="020B0A04020102020204" pitchFamily="34" charset="0"/>
              </a:rPr>
              <a:t>dez</a:t>
            </a:r>
            <a:endParaRPr lang="en-US" sz="3600" b="1" dirty="0">
              <a:latin typeface="Arial Black" panose="020B0A040201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C4B9DE9-D610-485C-9F94-C531273797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236" y="2223955"/>
            <a:ext cx="4081546" cy="29904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748E484-01AB-4F3F-BCDA-FB44490CF491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2692" y="1045030"/>
            <a:ext cx="3512938" cy="378402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99717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docshapegroup1">
            <a:extLst>
              <a:ext uri="{FF2B5EF4-FFF2-40B4-BE49-F238E27FC236}">
                <a16:creationId xmlns:a16="http://schemas.microsoft.com/office/drawing/2014/main" id="{70703E55-68AC-4B3E-AED8-B2C7E6F42DC2}"/>
              </a:ext>
            </a:extLst>
          </p:cNvPr>
          <p:cNvGrpSpPr>
            <a:grpSpLocks/>
          </p:cNvGrpSpPr>
          <p:nvPr/>
        </p:nvGrpSpPr>
        <p:grpSpPr bwMode="auto">
          <a:xfrm>
            <a:off x="4322618" y="807522"/>
            <a:ext cx="5537200" cy="1330325"/>
            <a:chOff x="3243" y="410"/>
            <a:chExt cx="8194" cy="2094"/>
          </a:xfrm>
        </p:grpSpPr>
        <p:pic>
          <p:nvPicPr>
            <p:cNvPr id="1027" name="docshape2">
              <a:extLst>
                <a:ext uri="{FF2B5EF4-FFF2-40B4-BE49-F238E27FC236}">
                  <a16:creationId xmlns:a16="http://schemas.microsoft.com/office/drawing/2014/main" id="{C8AD5FB6-4318-4CC1-ABEA-C4FF753CEA5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42" y="410"/>
              <a:ext cx="5080" cy="20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docshape3">
              <a:extLst>
                <a:ext uri="{FF2B5EF4-FFF2-40B4-BE49-F238E27FC236}">
                  <a16:creationId xmlns:a16="http://schemas.microsoft.com/office/drawing/2014/main" id="{134E311E-6F93-46DB-9E8A-25335482C6D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67" y="410"/>
              <a:ext cx="4869" cy="20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" name="image3.jpeg">
            <a:extLst>
              <a:ext uri="{FF2B5EF4-FFF2-40B4-BE49-F238E27FC236}">
                <a16:creationId xmlns:a16="http://schemas.microsoft.com/office/drawing/2014/main" id="{946AE8BE-7152-4C27-9411-7E9CB9CD3737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619276" y="3749873"/>
            <a:ext cx="2274570" cy="2300605"/>
          </a:xfrm>
          <a:prstGeom prst="rect">
            <a:avLst/>
          </a:prstGeom>
        </p:spPr>
      </p:pic>
      <p:pic>
        <p:nvPicPr>
          <p:cNvPr id="7" name="image4.jpeg">
            <a:extLst>
              <a:ext uri="{FF2B5EF4-FFF2-40B4-BE49-F238E27FC236}">
                <a16:creationId xmlns:a16="http://schemas.microsoft.com/office/drawing/2014/main" id="{9B01FD9F-A3AD-4474-BDA6-0B0E7623DD85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196166" y="3735903"/>
            <a:ext cx="2288540" cy="231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723036"/>
      </p:ext>
    </p:extLst>
  </p:cSld>
  <p:clrMapOvr>
    <a:masterClrMapping/>
  </p:clrMapOvr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347A5F2-0052-8AEB-B01F-F25DD74B4793}"/>
              </a:ext>
            </a:extLst>
          </p:cNvPr>
          <p:cNvSpPr txBox="1">
            <a:spLocks/>
          </p:cNvSpPr>
          <p:nvPr/>
        </p:nvSpPr>
        <p:spPr>
          <a:xfrm>
            <a:off x="4361468" y="3120141"/>
            <a:ext cx="3469064" cy="61771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4800" b="1" dirty="0">
                <a:effectLst/>
                <a:latin typeface="Arial Black" panose="020B0A04020102020204" pitchFamily="34" charset="0"/>
                <a:ea typeface="Arial" panose="020B0604020202020204" pitchFamily="34" charset="0"/>
              </a:rPr>
              <a:t>Lição 10</a:t>
            </a:r>
            <a:endParaRPr lang="en-US" sz="4800" dirty="0">
              <a:effectLst/>
              <a:latin typeface="Arial Black" panose="020B0A04020102020204" pitchFamily="34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8538312"/>
      </p:ext>
    </p:extLst>
  </p:cSld>
  <p:clrMapOvr>
    <a:masterClrMapping/>
  </p:clrMapOvr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7EF14C-FFB4-4BE6-A352-5E7D2244DC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1271" y="1590417"/>
            <a:ext cx="3659475" cy="3569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622799"/>
      </p:ext>
    </p:extLst>
  </p:cSld>
  <p:clrMapOvr>
    <a:masterClrMapping/>
  </p:clrMapOvr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5C5B255-2CE1-4998-B94D-AE056D21709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1039" y="965201"/>
            <a:ext cx="4225629" cy="3823775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37EF14C-FFB4-4BE6-A352-5E7D2244DC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1271" y="1590417"/>
            <a:ext cx="3659475" cy="3569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005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102C541A-45ED-46D8-B7DA-BA1B9F7AC5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21329" y="5203726"/>
            <a:ext cx="2061029" cy="689073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coisa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5C5B255-2CE1-4998-B94D-AE056D21709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1039" y="965201"/>
            <a:ext cx="4225629" cy="3823775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37EF14C-FFB4-4BE6-A352-5E7D2244DC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1271" y="1590417"/>
            <a:ext cx="3659475" cy="3569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033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37A230E-9865-465F-9611-09528FF164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5383" y="1995810"/>
            <a:ext cx="3857631" cy="3573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453518"/>
      </p:ext>
    </p:extLst>
  </p:cSld>
  <p:clrMapOvr>
    <a:masterClrMapping/>
  </p:clrMapOvr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25C0E8D-A1B6-48B9-948F-0CFADFF934B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1434" y="876198"/>
            <a:ext cx="4319507" cy="3576557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37A230E-9865-465F-9611-09528FF164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5383" y="1995810"/>
            <a:ext cx="3857631" cy="3573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733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2">
            <a:extLst>
              <a:ext uri="{FF2B5EF4-FFF2-40B4-BE49-F238E27FC236}">
                <a16:creationId xmlns:a16="http://schemas.microsoft.com/office/drawing/2014/main" id="{1C332A56-688A-4A7B-971B-0BD1796326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08686" y="4745856"/>
            <a:ext cx="2278743" cy="1350144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roupa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Times New Roman" panose="02020603050405020304" pitchFamily="18" charset="0"/>
                <a:cs typeface="Tahoma" panose="020B0604030504040204" pitchFamily="34" charset="0"/>
              </a:rPr>
              <a:t>tecido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25C0E8D-A1B6-48B9-948F-0CFADFF934B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1434" y="876198"/>
            <a:ext cx="4319507" cy="3576557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37A230E-9865-465F-9611-09528FF164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5383" y="1995810"/>
            <a:ext cx="3857631" cy="3573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411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5BCB04-53C6-4C61-9AF1-ABA76FD084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8986" y="1641768"/>
            <a:ext cx="3678419" cy="3574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202564"/>
      </p:ext>
    </p:extLst>
  </p:cSld>
  <p:clrMapOvr>
    <a:masterClrMapping/>
  </p:clrMapOvr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5BCB04-53C6-4C61-9AF1-ABA76FD084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8986" y="1641768"/>
            <a:ext cx="3678419" cy="35744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DC899FB-99BE-4F9B-8D8B-219478DBE80C}"/>
              </a:ext>
            </a:extLst>
          </p:cNvPr>
          <p:cNvPicPr/>
          <p:nvPr/>
        </p:nvPicPr>
        <p:blipFill rotWithShape="1">
          <a:blip r:embed="rId3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16" t="3644" r="12791" b="7806"/>
          <a:stretch/>
        </p:blipFill>
        <p:spPr bwMode="auto">
          <a:xfrm>
            <a:off x="7271106" y="1238008"/>
            <a:ext cx="3442972" cy="351003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798197657"/>
      </p:ext>
    </p:extLst>
  </p:cSld>
  <p:clrMapOvr>
    <a:masterClrMapping/>
  </p:clrMapOvr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2">
            <a:extLst>
              <a:ext uri="{FF2B5EF4-FFF2-40B4-BE49-F238E27FC236}">
                <a16:creationId xmlns:a16="http://schemas.microsoft.com/office/drawing/2014/main" id="{1C332A56-688A-4A7B-971B-0BD1796326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50576" y="5402688"/>
            <a:ext cx="2284032" cy="694049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r>
              <a:rPr lang="en-US" sz="3600" b="1" dirty="0">
                <a:latin typeface="Arial Black" panose="020B0A04020102020204" pitchFamily="34" charset="0"/>
              </a:rPr>
              <a:t>número</a:t>
            </a:r>
            <a:endParaRPr lang="en-US" sz="3600" dirty="0">
              <a:latin typeface="Arial Black" panose="020B0A04020102020204" pitchFamily="34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5BCB04-53C6-4C61-9AF1-ABA76FD084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8986" y="1641768"/>
            <a:ext cx="3678419" cy="35744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DC899FB-99BE-4F9B-8D8B-219478DBE80C}"/>
              </a:ext>
            </a:extLst>
          </p:cNvPr>
          <p:cNvPicPr/>
          <p:nvPr/>
        </p:nvPicPr>
        <p:blipFill rotWithShape="1">
          <a:blip r:embed="rId3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16" t="3644" r="12791" b="7806"/>
          <a:stretch/>
        </p:blipFill>
        <p:spPr bwMode="auto">
          <a:xfrm>
            <a:off x="7271106" y="1238008"/>
            <a:ext cx="3442972" cy="351003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665140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1D7DB33-7B77-7E4F-8533-2950CECFD4C6}"/>
              </a:ext>
            </a:extLst>
          </p:cNvPr>
          <p:cNvSpPr/>
          <p:nvPr/>
        </p:nvSpPr>
        <p:spPr>
          <a:xfrm>
            <a:off x="2786248" y="3114674"/>
            <a:ext cx="2628900" cy="3133723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ED3F67E8-7C69-439C-BA1C-5123C6D05D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15148" y="102127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pSp>
        <p:nvGrpSpPr>
          <p:cNvPr id="4" name="docshapegroup4">
            <a:extLst>
              <a:ext uri="{FF2B5EF4-FFF2-40B4-BE49-F238E27FC236}">
                <a16:creationId xmlns:a16="http://schemas.microsoft.com/office/drawing/2014/main" id="{C0F3B002-CBFF-4FFB-9875-5FD2A084464C}"/>
              </a:ext>
            </a:extLst>
          </p:cNvPr>
          <p:cNvGrpSpPr>
            <a:grpSpLocks/>
          </p:cNvGrpSpPr>
          <p:nvPr/>
        </p:nvGrpSpPr>
        <p:grpSpPr bwMode="auto">
          <a:xfrm>
            <a:off x="4465637" y="1021278"/>
            <a:ext cx="3260725" cy="1330325"/>
            <a:chOff x="0" y="0"/>
            <a:chExt cx="5134" cy="2094"/>
          </a:xfrm>
        </p:grpSpPr>
        <p:pic>
          <p:nvPicPr>
            <p:cNvPr id="2051" name="docshape5">
              <a:extLst>
                <a:ext uri="{FF2B5EF4-FFF2-40B4-BE49-F238E27FC236}">
                  <a16:creationId xmlns:a16="http://schemas.microsoft.com/office/drawing/2014/main" id="{6F70FB48-CDC8-4BA5-9401-59BAE811EA7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4489" cy="20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docshape6">
              <a:extLst>
                <a:ext uri="{FF2B5EF4-FFF2-40B4-BE49-F238E27FC236}">
                  <a16:creationId xmlns:a16="http://schemas.microsoft.com/office/drawing/2014/main" id="{2D2E109C-8CCB-4E34-91DB-0D951D3EBA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30" y="0"/>
              <a:ext cx="2204" cy="20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7" name="image7.jpeg">
            <a:extLst>
              <a:ext uri="{FF2B5EF4-FFF2-40B4-BE49-F238E27FC236}">
                <a16:creationId xmlns:a16="http://schemas.microsoft.com/office/drawing/2014/main" id="{1F735FF3-2394-4AA5-B589-46E208F052FF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864657" y="3202836"/>
            <a:ext cx="2478868" cy="296989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6039073-2E17-C17C-7ACC-1573C06D06B5}"/>
              </a:ext>
            </a:extLst>
          </p:cNvPr>
          <p:cNvSpPr/>
          <p:nvPr/>
        </p:nvSpPr>
        <p:spPr>
          <a:xfrm>
            <a:off x="6772275" y="3114675"/>
            <a:ext cx="2628900" cy="3133723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8" name="image8.jpeg">
            <a:extLst>
              <a:ext uri="{FF2B5EF4-FFF2-40B4-BE49-F238E27FC236}">
                <a16:creationId xmlns:a16="http://schemas.microsoft.com/office/drawing/2014/main" id="{C6BB3008-FC0A-40F1-A504-A7E4A919FB3B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840683" y="3202836"/>
            <a:ext cx="2486660" cy="2969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867539"/>
      </p:ext>
    </p:extLst>
  </p:cSld>
  <p:clrMapOvr>
    <a:masterClrMapping/>
  </p:clrMapOvr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1EE94C-4C5C-4947-AE38-F16FC4C598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268" y="2111307"/>
            <a:ext cx="3543482" cy="263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777491"/>
      </p:ext>
    </p:extLst>
  </p:cSld>
  <p:clrMapOvr>
    <a:masterClrMapping/>
  </p:clrMapOvr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D4AF490-BF59-4779-A44D-F422F29AE2A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6746" y="946364"/>
            <a:ext cx="4081381" cy="3548143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61EE94C-4C5C-4947-AE38-F16FC4C598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9268" y="2111307"/>
            <a:ext cx="3543482" cy="263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020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2">
            <a:extLst>
              <a:ext uri="{FF2B5EF4-FFF2-40B4-BE49-F238E27FC236}">
                <a16:creationId xmlns:a16="http://schemas.microsoft.com/office/drawing/2014/main" id="{B597D159-8C9E-40D4-8C4B-EC3F58FDB8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55791" y="4987571"/>
            <a:ext cx="3135084" cy="815157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mil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D4AF490-BF59-4779-A44D-F422F29AE2A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6746" y="946364"/>
            <a:ext cx="4081381" cy="3548143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61EE94C-4C5C-4947-AE38-F16FC4C598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9268" y="2111307"/>
            <a:ext cx="3543482" cy="263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310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0B9C88-08F7-4BC3-A02B-F7DBB84E92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4693" y="2069864"/>
            <a:ext cx="3232316" cy="2781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992760"/>
      </p:ext>
    </p:extLst>
  </p:cSld>
  <p:clrMapOvr>
    <a:masterClrMapping/>
  </p:clrMapOvr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C69BC44-7332-4D65-A351-A11A62469A2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2245" y="1047336"/>
            <a:ext cx="4016294" cy="3237945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20B9C88-08F7-4BC3-A02B-F7DBB84E92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4693" y="2069864"/>
            <a:ext cx="3232316" cy="2781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806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2436422F-9167-4F64-BB43-5DF27D2637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12245" y="4855620"/>
            <a:ext cx="4016293" cy="761408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muitos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C69BC44-7332-4D65-A351-A11A62469A2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2245" y="1047336"/>
            <a:ext cx="4016294" cy="3237945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20B9C88-08F7-4BC3-A02B-F7DBB84E92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4693" y="2069864"/>
            <a:ext cx="3232316" cy="2781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117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FEEEE3-52D9-4EC2-AEBF-27E4257ADE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2580" y="1138297"/>
            <a:ext cx="2553887" cy="4723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855934"/>
      </p:ext>
    </p:extLst>
  </p:cSld>
  <p:clrMapOvr>
    <a:masterClrMapping/>
  </p:clrMapOvr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A643B28-A2BC-4839-BDEE-7A64DCEB0F8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3242" y="1065508"/>
            <a:ext cx="4109714" cy="3816457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7FEEEE3-52D9-4EC2-AEBF-27E4257ADE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2580" y="1138297"/>
            <a:ext cx="2553887" cy="4723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029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2436422F-9167-4F64-BB43-5DF27D2637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44157" y="5250827"/>
            <a:ext cx="1602389" cy="761408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 err="1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perto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A643B28-A2BC-4839-BDEE-7A64DCEB0F8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3242" y="1065508"/>
            <a:ext cx="4109714" cy="3816457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7FEEEE3-52D9-4EC2-AEBF-27E4257ADE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2580" y="1138297"/>
            <a:ext cx="2553887" cy="4723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889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D91B4D-462E-43C6-A9B0-A2C96CBD0B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3165" y="2581231"/>
            <a:ext cx="3194214" cy="1695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2943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29F4F25-641F-B9AD-DE3B-2D07BD458ADF}"/>
              </a:ext>
            </a:extLst>
          </p:cNvPr>
          <p:cNvSpPr/>
          <p:nvPr/>
        </p:nvSpPr>
        <p:spPr>
          <a:xfrm>
            <a:off x="2790825" y="3114673"/>
            <a:ext cx="2628900" cy="3133723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41D07A5-8B20-B99C-12AB-29C37DA298DF}"/>
              </a:ext>
            </a:extLst>
          </p:cNvPr>
          <p:cNvSpPr/>
          <p:nvPr/>
        </p:nvSpPr>
        <p:spPr>
          <a:xfrm>
            <a:off x="6772275" y="3114675"/>
            <a:ext cx="2628900" cy="3133723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3" name="docshapegroup7">
            <a:extLst>
              <a:ext uri="{FF2B5EF4-FFF2-40B4-BE49-F238E27FC236}">
                <a16:creationId xmlns:a16="http://schemas.microsoft.com/office/drawing/2014/main" id="{F4F34E78-11ED-451C-B4E6-AE313A17802B}"/>
              </a:ext>
            </a:extLst>
          </p:cNvPr>
          <p:cNvGrpSpPr>
            <a:grpSpLocks/>
          </p:cNvGrpSpPr>
          <p:nvPr/>
        </p:nvGrpSpPr>
        <p:grpSpPr bwMode="auto">
          <a:xfrm>
            <a:off x="3843543" y="911472"/>
            <a:ext cx="5583238" cy="1330325"/>
            <a:chOff x="3070" y="410"/>
            <a:chExt cx="8793" cy="2094"/>
          </a:xfrm>
        </p:grpSpPr>
        <p:pic>
          <p:nvPicPr>
            <p:cNvPr id="3075" name="docshape8">
              <a:extLst>
                <a:ext uri="{FF2B5EF4-FFF2-40B4-BE49-F238E27FC236}">
                  <a16:creationId xmlns:a16="http://schemas.microsoft.com/office/drawing/2014/main" id="{D02D6890-1624-47BA-9F7C-A4AFAB9DE95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70" y="410"/>
              <a:ext cx="5272" cy="20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6" name="docshape9">
              <a:extLst>
                <a:ext uri="{FF2B5EF4-FFF2-40B4-BE49-F238E27FC236}">
                  <a16:creationId xmlns:a16="http://schemas.microsoft.com/office/drawing/2014/main" id="{A45E1BEE-3CB5-47CA-B8B7-C9C201028CF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85" y="410"/>
              <a:ext cx="5377" cy="20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7" name="image12.jpeg">
            <a:extLst>
              <a:ext uri="{FF2B5EF4-FFF2-40B4-BE49-F238E27FC236}">
                <a16:creationId xmlns:a16="http://schemas.microsoft.com/office/drawing/2014/main" id="{E8023124-5EFD-4A6E-ACED-054062834D0E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858000" y="3181348"/>
            <a:ext cx="2476500" cy="3000375"/>
          </a:xfrm>
          <a:prstGeom prst="rect">
            <a:avLst/>
          </a:prstGeom>
        </p:spPr>
      </p:pic>
      <p:pic>
        <p:nvPicPr>
          <p:cNvPr id="2" name="image7.jpeg">
            <a:extLst>
              <a:ext uri="{FF2B5EF4-FFF2-40B4-BE49-F238E27FC236}">
                <a16:creationId xmlns:a16="http://schemas.microsoft.com/office/drawing/2014/main" id="{7D86A899-8EAF-6B04-2806-9E1C6EF1583A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857500" y="3181348"/>
            <a:ext cx="2495550" cy="300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955637"/>
      </p:ext>
    </p:extLst>
  </p:cSld>
  <p:clrMapOvr>
    <a:masterClrMapping/>
  </p:clrMapOvr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A13FB6C-D5DB-4A0E-9D25-FD85DFDADF2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7966" y="1100057"/>
            <a:ext cx="3669224" cy="3882648"/>
          </a:xfrm>
          <a:prstGeom prst="rect">
            <a:avLst/>
          </a:prstGeom>
          <a:noFill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ED91B4D-462E-43C6-A9B0-A2C96CBD0B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3165" y="2581231"/>
            <a:ext cx="3194214" cy="1695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879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2">
            <a:extLst>
              <a:ext uri="{FF2B5EF4-FFF2-40B4-BE49-F238E27FC236}">
                <a16:creationId xmlns:a16="http://schemas.microsoft.com/office/drawing/2014/main" id="{1FCEABA7-0B6F-4837-A4FA-7A3D486A82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67965" y="5098473"/>
            <a:ext cx="3669223" cy="80293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/>
            <a:r>
              <a:rPr lang="en-US" sz="3600" b="1" dirty="0">
                <a:latin typeface="Arial Black" panose="020B0A04020102020204" pitchFamily="34" charset="0"/>
              </a:rPr>
              <a:t>pequeno</a:t>
            </a:r>
            <a:endParaRPr lang="en-US" sz="3600" dirty="0">
              <a:latin typeface="Arial Black" panose="020B0A04020102020204" pitchFamily="34" charset="0"/>
            </a:endParaRPr>
          </a:p>
          <a:p>
            <a:pPr algn="ctr"/>
            <a:r>
              <a:rPr lang="en-US" sz="3600" b="1" dirty="0">
                <a:latin typeface="Arial Black" panose="020B0A04020102020204" pitchFamily="34" charset="0"/>
              </a:rPr>
              <a:t>poucos</a:t>
            </a:r>
            <a:endParaRPr lang="en-US" sz="3600" dirty="0">
              <a:latin typeface="Arial Black" panose="020B0A040201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A13FB6C-D5DB-4A0E-9D25-FD85DFDADF2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7966" y="1100057"/>
            <a:ext cx="3669224" cy="3882648"/>
          </a:xfrm>
          <a:prstGeom prst="rect">
            <a:avLst/>
          </a:prstGeom>
          <a:noFill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ED91B4D-462E-43C6-A9B0-A2C96CBD0B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3165" y="2581231"/>
            <a:ext cx="3194214" cy="1695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995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19B48C-2CE1-4EF6-8BA1-0BC2B1219E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4500" y="1966079"/>
            <a:ext cx="3238666" cy="3156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703256"/>
      </p:ext>
    </p:extLst>
  </p:cSld>
  <p:clrMapOvr>
    <a:masterClrMapping/>
  </p:clrMapOvr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354AA73-A3A6-4995-BCD0-531E6007EF4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5235" y="999478"/>
            <a:ext cx="3764554" cy="3789497"/>
          </a:xfrm>
          <a:prstGeom prst="rect">
            <a:avLst/>
          </a:prstGeom>
          <a:noFill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219B48C-2CE1-4EF6-8BA1-0BC2B1219E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4500" y="1966079"/>
            <a:ext cx="3238666" cy="3156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210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2">
            <a:extLst>
              <a:ext uri="{FF2B5EF4-FFF2-40B4-BE49-F238E27FC236}">
                <a16:creationId xmlns:a16="http://schemas.microsoft.com/office/drawing/2014/main" id="{1FCEABA7-0B6F-4837-A4FA-7A3D486A82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71281" y="5205357"/>
            <a:ext cx="4739144" cy="1164446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muito</a:t>
            </a:r>
            <a:endParaRPr lang="en-US" sz="3600" kern="150" dirty="0">
              <a:effectLst/>
              <a:latin typeface="Arial Black" panose="020B0A04020102020204" pitchFamily="34" charset="0"/>
              <a:ea typeface="Calibri" panose="020F0502020204030204" pitchFamily="34" charset="0"/>
              <a:cs typeface="Tahoma" panose="020B060403050404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354AA73-A3A6-4995-BCD0-531E6007EF4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5235" y="999478"/>
            <a:ext cx="3764554" cy="3789497"/>
          </a:xfrm>
          <a:prstGeom prst="rect">
            <a:avLst/>
          </a:prstGeom>
          <a:noFill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219B48C-2CE1-4EF6-8BA1-0BC2B1219E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4500" y="1966079"/>
            <a:ext cx="3238666" cy="3156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720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8436A53-410C-13A1-F9E0-CE18179DC4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3790" y="1824627"/>
            <a:ext cx="3434437" cy="3208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688339"/>
      </p:ext>
    </p:extLst>
  </p:cSld>
  <p:clrMapOvr>
    <a:masterClrMapping/>
  </p:clrMapOvr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88FC7AF-0827-4A1B-839A-672237E6E602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2759" y="804144"/>
            <a:ext cx="3997351" cy="3131818"/>
          </a:xfrm>
          <a:prstGeom prst="rect">
            <a:avLst/>
          </a:prstGeom>
          <a:noFill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DF2E19D-0A28-7EE7-BDF7-D2452A43D6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3790" y="1824627"/>
            <a:ext cx="3434437" cy="3208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817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2">
            <a:extLst>
              <a:ext uri="{FF2B5EF4-FFF2-40B4-BE49-F238E27FC236}">
                <a16:creationId xmlns:a16="http://schemas.microsoft.com/office/drawing/2014/main" id="{60417D59-05EF-4C69-B99A-C0105C442D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33911" y="4544291"/>
            <a:ext cx="3435865" cy="1297548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b="1" dirty="0">
                <a:latin typeface="Arial Black" panose="020B0A040201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3600" b="1" dirty="0">
                <a:effectLst/>
                <a:latin typeface="Arial Black" panose="020B0A040201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essoas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88FC7AF-0827-4A1B-839A-672237E6E602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2759" y="804144"/>
            <a:ext cx="3997351" cy="3131818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4EBF390-3A24-7A26-9FC1-0EBFC239CE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3790" y="1824627"/>
            <a:ext cx="3434437" cy="3208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345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1BF1BFA-4981-ABA6-6BD8-CE6FB77948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384" y="1362075"/>
            <a:ext cx="3905250" cy="413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337307"/>
      </p:ext>
    </p:extLst>
  </p:cSld>
  <p:clrMapOvr>
    <a:masterClrMapping/>
  </p:clrMapOvr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DDF6B71-42CE-4503-A87A-CB354FAE0D9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3242" y="720671"/>
            <a:ext cx="4004914" cy="3347634"/>
          </a:xfrm>
          <a:prstGeom prst="rect">
            <a:avLst/>
          </a:prstGeom>
          <a:noFill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7AC8130-1864-9CCA-3773-6FCEE5035F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384" y="1362075"/>
            <a:ext cx="3905250" cy="413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602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142F584-B7D3-992B-37B4-86CE595181F2}"/>
              </a:ext>
            </a:extLst>
          </p:cNvPr>
          <p:cNvSpPr/>
          <p:nvPr/>
        </p:nvSpPr>
        <p:spPr>
          <a:xfrm>
            <a:off x="2838680" y="2933640"/>
            <a:ext cx="2628900" cy="3133723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5133919-87C5-C13C-952A-99091DC3A851}"/>
              </a:ext>
            </a:extLst>
          </p:cNvPr>
          <p:cNvSpPr/>
          <p:nvPr/>
        </p:nvSpPr>
        <p:spPr>
          <a:xfrm>
            <a:off x="6724421" y="2925075"/>
            <a:ext cx="2628900" cy="3133723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0290D602-AA3C-464E-98DA-C377D5B26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13267" y="86689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pSp>
        <p:nvGrpSpPr>
          <p:cNvPr id="4" name="docshapegroup10">
            <a:extLst>
              <a:ext uri="{FF2B5EF4-FFF2-40B4-BE49-F238E27FC236}">
                <a16:creationId xmlns:a16="http://schemas.microsoft.com/office/drawing/2014/main" id="{3E91F545-694E-4DFD-A07C-B7514E533F48}"/>
              </a:ext>
            </a:extLst>
          </p:cNvPr>
          <p:cNvGrpSpPr>
            <a:grpSpLocks/>
          </p:cNvGrpSpPr>
          <p:nvPr/>
        </p:nvGrpSpPr>
        <p:grpSpPr bwMode="auto">
          <a:xfrm>
            <a:off x="4440237" y="866897"/>
            <a:ext cx="3311525" cy="1330325"/>
            <a:chOff x="0" y="0"/>
            <a:chExt cx="5216" cy="2094"/>
          </a:xfrm>
        </p:grpSpPr>
        <p:pic>
          <p:nvPicPr>
            <p:cNvPr id="4099" name="docshape11">
              <a:extLst>
                <a:ext uri="{FF2B5EF4-FFF2-40B4-BE49-F238E27FC236}">
                  <a16:creationId xmlns:a16="http://schemas.microsoft.com/office/drawing/2014/main" id="{39856554-822A-4073-944E-742144F5DA5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4489" cy="20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98" name="docshape12">
              <a:extLst>
                <a:ext uri="{FF2B5EF4-FFF2-40B4-BE49-F238E27FC236}">
                  <a16:creationId xmlns:a16="http://schemas.microsoft.com/office/drawing/2014/main" id="{CA80F628-6EC8-44E8-9CD7-6D6C21EA42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50" y="0"/>
              <a:ext cx="2266" cy="20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7" name="image14.jpeg">
            <a:extLst>
              <a:ext uri="{FF2B5EF4-FFF2-40B4-BE49-F238E27FC236}">
                <a16:creationId xmlns:a16="http://schemas.microsoft.com/office/drawing/2014/main" id="{1422B6F5-FD29-421A-86CA-C7FEBE3FE4FB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924175" y="3009901"/>
            <a:ext cx="2476500" cy="2981201"/>
          </a:xfrm>
          <a:prstGeom prst="rect">
            <a:avLst/>
          </a:prstGeom>
        </p:spPr>
      </p:pic>
      <p:pic>
        <p:nvPicPr>
          <p:cNvPr id="8" name="image15.jpeg">
            <a:extLst>
              <a:ext uri="{FF2B5EF4-FFF2-40B4-BE49-F238E27FC236}">
                <a16:creationId xmlns:a16="http://schemas.microsoft.com/office/drawing/2014/main" id="{DB9EFA30-2FFE-4F37-969C-9C8E33B5D496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810375" y="3009901"/>
            <a:ext cx="2457450" cy="2981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309317"/>
      </p:ext>
    </p:extLst>
  </p:cSld>
  <p:clrMapOvr>
    <a:masterClrMapping/>
  </p:clrMapOvr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833C060D-DB5F-474C-BDB0-B75174F47E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94101" y="4411734"/>
            <a:ext cx="2703195" cy="68278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 err="1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mulher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DDF6B71-42CE-4503-A87A-CB354FAE0D9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3242" y="720671"/>
            <a:ext cx="4004914" cy="3347634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2EA7005-EED1-903A-393C-F9539C4F0C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384" y="1362075"/>
            <a:ext cx="3905250" cy="413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319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1E584F3-9193-0648-4F92-FCCF7E6A790C}"/>
              </a:ext>
            </a:extLst>
          </p:cNvPr>
          <p:cNvSpPr txBox="1">
            <a:spLocks/>
          </p:cNvSpPr>
          <p:nvPr/>
        </p:nvSpPr>
        <p:spPr>
          <a:xfrm>
            <a:off x="4361468" y="3120141"/>
            <a:ext cx="3469064" cy="61771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4800" b="1" dirty="0">
                <a:effectLst/>
                <a:latin typeface="Arial Black" panose="020B0A04020102020204" pitchFamily="34" charset="0"/>
                <a:ea typeface="Arial" panose="020B0604020202020204" pitchFamily="34" charset="0"/>
              </a:rPr>
              <a:t>Lição 11</a:t>
            </a:r>
            <a:endParaRPr lang="en-US" sz="4800" dirty="0">
              <a:effectLst/>
              <a:latin typeface="Arial Black" panose="020B0A04020102020204" pitchFamily="34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5239663"/>
      </p:ext>
    </p:extLst>
  </p:cSld>
  <p:clrMapOvr>
    <a:masterClrMapping/>
  </p:clrMapOvr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9B986F2-C2EE-528B-7B8D-A0BB8CF1EF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7471" y="1976023"/>
            <a:ext cx="3267075" cy="3190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097640"/>
      </p:ext>
    </p:extLst>
  </p:cSld>
  <p:clrMapOvr>
    <a:masterClrMapping/>
  </p:clrMapOvr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A9AE9A-36C2-DB9A-938D-3EF74ECB9C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7471" y="1976023"/>
            <a:ext cx="3267075" cy="31908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A60E8DB-1294-A2BA-424D-A19A3CCC695B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11" b="1936"/>
          <a:stretch/>
        </p:blipFill>
        <p:spPr bwMode="auto">
          <a:xfrm>
            <a:off x="6708047" y="1161794"/>
            <a:ext cx="4487594" cy="226720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776772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F2BED05E-E187-4882-807D-9C3A64A952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08047" y="4156364"/>
            <a:ext cx="4487594" cy="1831319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/>
            <a:r>
              <a:rPr lang="en-US" sz="3600" b="1" dirty="0" err="1">
                <a:latin typeface="Arial Black" panose="020B0A04020102020204" pitchFamily="34" charset="0"/>
              </a:rPr>
              <a:t>multidão</a:t>
            </a:r>
            <a:endParaRPr lang="en-US" sz="3600" dirty="0">
              <a:latin typeface="Arial Black" panose="020B0A04020102020204" pitchFamily="34" charset="0"/>
            </a:endParaRPr>
          </a:p>
          <a:p>
            <a:pPr algn="ctr"/>
            <a:endParaRPr lang="en-US" sz="3600" kern="150" dirty="0">
              <a:latin typeface="Arial Black" panose="020B0A040201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2000" kern="150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(pessoa)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829B95-12B8-4C8E-A6ED-9EBC55AFF27A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11" b="1936"/>
          <a:stretch/>
        </p:blipFill>
        <p:spPr bwMode="auto">
          <a:xfrm>
            <a:off x="6708047" y="1161794"/>
            <a:ext cx="4487594" cy="226720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618CC2C-FE7E-B478-0873-5DAD5ADDC1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7471" y="1976023"/>
            <a:ext cx="3267075" cy="3190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034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2D5F6C-4842-37D5-972A-6320E47415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8409" y="1971261"/>
            <a:ext cx="35052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638995"/>
      </p:ext>
    </p:extLst>
  </p:cSld>
  <p:clrMapOvr>
    <a:masterClrMapping/>
  </p:clrMapOvr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5085234-B495-4C41-A06A-BBD4FE6ED00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4495" y="778735"/>
            <a:ext cx="3946511" cy="2871116"/>
          </a:xfrm>
          <a:prstGeom prst="rect">
            <a:avLst/>
          </a:prstGeom>
          <a:noFill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E3E57D1-2FA0-E720-5FF4-D755427299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8409" y="1971261"/>
            <a:ext cx="3505200" cy="32004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56907D1-743B-4D98-4350-5FB0E115B2B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4496" y="778734"/>
            <a:ext cx="3939096" cy="307282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287641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5FE062B9-C3AB-4C44-83A4-C8FC5E74FE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58810" y="4204565"/>
            <a:ext cx="4586068" cy="1557671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b="1" dirty="0">
                <a:latin typeface="Arial Black" panose="020B0A040201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fecha</a:t>
            </a:r>
            <a:r>
              <a:rPr lang="en-US" sz="3600" b="1" dirty="0">
                <a:effectLst/>
                <a:latin typeface="Arial Black" panose="020B0A040201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</a:t>
            </a:r>
            <a:endParaRPr lang="en-US" sz="3600" dirty="0">
              <a:effectLst/>
              <a:latin typeface="Arial Black" panose="020B0A040201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</a:pPr>
            <a:r>
              <a:rPr lang="en-US" sz="2000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(porta</a:t>
            </a:r>
            <a:r>
              <a:rPr lang="en-US" sz="2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5085234-B495-4C41-A06A-BBD4FE6ED00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4496" y="778734"/>
            <a:ext cx="3939096" cy="3072829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1248A32-D8C9-3015-4604-255A7BE033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8409" y="1971261"/>
            <a:ext cx="35052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655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621335-2023-AE94-D274-EB6E92794E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2734" y="1485900"/>
            <a:ext cx="287655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280585"/>
      </p:ext>
    </p:extLst>
  </p:cSld>
  <p:clrMapOvr>
    <a:masterClrMapping/>
  </p:clrMapOvr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C9C4CB5-251F-4429-91B7-F75366CCA8E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4197" y="681150"/>
            <a:ext cx="4252551" cy="3114995"/>
          </a:xfrm>
          <a:prstGeom prst="rect">
            <a:avLst/>
          </a:prstGeom>
          <a:noFill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EBD01E2-81A2-E606-94F0-D7ABE71F69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2734" y="1485900"/>
            <a:ext cx="287655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300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2117C9A-9FF0-8F98-0260-D3DD215AD1E2}"/>
              </a:ext>
            </a:extLst>
          </p:cNvPr>
          <p:cNvSpPr txBox="1">
            <a:spLocks/>
          </p:cNvSpPr>
          <p:nvPr/>
        </p:nvSpPr>
        <p:spPr>
          <a:xfrm>
            <a:off x="4559430" y="3129568"/>
            <a:ext cx="3073139" cy="61771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4800" b="1" dirty="0">
                <a:effectLst/>
                <a:latin typeface="Arial Black" panose="020B0A04020102020204" pitchFamily="34" charset="0"/>
                <a:ea typeface="Arial" panose="020B0604020202020204" pitchFamily="34" charset="0"/>
              </a:rPr>
              <a:t>Lição 2</a:t>
            </a:r>
            <a:endParaRPr lang="en-US" sz="4800" dirty="0">
              <a:effectLst/>
              <a:latin typeface="Arial Black" panose="020B0A04020102020204" pitchFamily="34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9143420"/>
      </p:ext>
    </p:extLst>
  </p:cSld>
  <p:clrMapOvr>
    <a:masterClrMapping/>
  </p:clrMapOvr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4B27AE7F-4942-4713-A2B7-2B245DD3C7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78036" y="4239491"/>
            <a:ext cx="4525505" cy="1674421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600" b="1" dirty="0">
                <a:latin typeface="Arial Black" panose="020B0A040201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aberto</a:t>
            </a:r>
            <a:endParaRPr lang="en-US" sz="3600" b="1" dirty="0">
              <a:effectLst/>
              <a:latin typeface="Arial Black" panose="020B0A040201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600" dirty="0"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abrir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não, fechado</a:t>
            </a:r>
            <a:r>
              <a:rPr lang="en-US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C9C4CB5-251F-4429-91B7-F75366CCA8E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4197" y="681151"/>
            <a:ext cx="4252551" cy="3184268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125C611-8DF5-01DE-0CDC-C1031C6444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2734" y="1485900"/>
            <a:ext cx="287655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748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C2D47F-8DBC-7485-7C17-DC2C609BE5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6046" y="1956973"/>
            <a:ext cx="3209925" cy="322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348380"/>
      </p:ext>
    </p:extLst>
  </p:cSld>
  <p:clrMapOvr>
    <a:masterClrMapping/>
  </p:clrMapOvr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0B69963-6DE4-4D06-8F43-CE6DA84E6A7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3465" y="796468"/>
            <a:ext cx="3340450" cy="2847430"/>
          </a:xfrm>
          <a:prstGeom prst="rect">
            <a:avLst/>
          </a:prstGeom>
          <a:noFill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D7EDCC1-F0B0-1BE4-6FC2-4C399CDEAD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6046" y="1956973"/>
            <a:ext cx="3209925" cy="32289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70A20D7-D9BB-60CB-6210-20F7BB779F2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3465" y="796468"/>
            <a:ext cx="3512489" cy="313479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774305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E3371EF3-918A-484C-8A25-5E53B20B35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07507" y="4225636"/>
            <a:ext cx="4288673" cy="2039813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600" b="1" dirty="0" err="1">
                <a:latin typeface="Arial Black" panose="020B0A040201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dentro</a:t>
            </a:r>
            <a:endParaRPr lang="en-US" sz="3600" b="1" dirty="0">
              <a:effectLst/>
              <a:latin typeface="Arial Black" panose="020B0A040201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</a:t>
            </a:r>
            <a:r>
              <a:rPr lang="en-US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porta, coisa)</a:t>
            </a: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20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0B69963-6DE4-4D06-8F43-CE6DA84E6A7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3465" y="796468"/>
            <a:ext cx="3512489" cy="3134791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32FAE8D-53EE-19BE-FFC4-3354FE4410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6046" y="1956973"/>
            <a:ext cx="3209925" cy="322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663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A6E388-9056-C39A-F230-548DFCA9AB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5546" y="1638300"/>
            <a:ext cx="3590925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159332"/>
      </p:ext>
    </p:extLst>
  </p:cSld>
  <p:clrMapOvr>
    <a:masterClrMapping/>
  </p:clrMapOvr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D7DC2A3-21A4-4C55-B49E-9DE28B0824E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4530" y="906893"/>
            <a:ext cx="4659579" cy="2649968"/>
          </a:xfrm>
          <a:prstGeom prst="rect">
            <a:avLst/>
          </a:prstGeom>
          <a:noFill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9CFED5D-D402-0E62-68EC-7D28D29F1A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5546" y="1638300"/>
            <a:ext cx="3590925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613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0C437EA6-6814-45C1-B6D7-23DE0B2708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94530" y="4100945"/>
            <a:ext cx="4742480" cy="144172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600" b="1" dirty="0">
                <a:latin typeface="Arial Black" panose="020B0A040201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em_cima_de</a:t>
            </a: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3600" b="1" dirty="0">
              <a:effectLst/>
              <a:latin typeface="Arial Black" panose="020B0A040201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(coisa)</a:t>
            </a: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20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D7DC2A3-21A4-4C55-B49E-9DE28B0824E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4530" y="906893"/>
            <a:ext cx="4659579" cy="2649968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74AEF7F-6717-D0DB-20CF-FAD1728BB1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5546" y="1638300"/>
            <a:ext cx="3590925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596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614639-3AD8-B51F-1849-74BC61A94F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1161" y="1943100"/>
            <a:ext cx="3429000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268616"/>
      </p:ext>
    </p:extLst>
  </p:cSld>
  <p:clrMapOvr>
    <a:masterClrMapping/>
  </p:clrMapOvr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2EB4643-8340-678F-6E4F-0B6EF84493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1161" y="1943100"/>
            <a:ext cx="3429000" cy="29718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56AC2EC-9C68-2E3E-0F67-2B7BD43C57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8753" y="1943100"/>
            <a:ext cx="3572086" cy="301059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52574828"/>
      </p:ext>
    </p:extLst>
  </p:cSld>
  <p:clrMapOvr>
    <a:masterClrMapping/>
  </p:clrMapOvr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D60B6AEA-BE2E-4395-87F0-6FC852369E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81651" y="4649967"/>
            <a:ext cx="4340385" cy="1223733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b="1" dirty="0">
                <a:latin typeface="Arial Black" panose="020B0A040201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para </a:t>
            </a:r>
            <a:r>
              <a:rPr lang="en-US" sz="3600" b="1" dirty="0" err="1">
                <a:latin typeface="Arial Black" panose="020B0A040201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longe</a:t>
            </a:r>
            <a:endParaRPr lang="en-US" sz="3600" dirty="0">
              <a:effectLst/>
              <a:latin typeface="Arial Black" panose="020B0A040201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kern="15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(coisa</a:t>
            </a:r>
            <a:r>
              <a:rPr lang="en-US" sz="2000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077EAC2-4746-FF10-8494-DAC37C3E5F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1161" y="1943100"/>
            <a:ext cx="3429000" cy="29718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07584CF-5A9D-C088-19C3-5C2429E6C4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8753" y="1158557"/>
            <a:ext cx="3572086" cy="301059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16897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25FB87D-7B3F-4918-9B78-A23210DEA3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2048" y="1543985"/>
            <a:ext cx="3461188" cy="4057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98830"/>
      </p:ext>
    </p:extLst>
  </p:cSld>
  <p:clrMapOvr>
    <a:masterClrMapping/>
  </p:clrMapOvr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03408C-5B68-21B9-878C-08CFFF782D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8946" y="1162050"/>
            <a:ext cx="2524125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515773"/>
      </p:ext>
    </p:extLst>
  </p:cSld>
  <p:clrMapOvr>
    <a:masterClrMapping/>
  </p:clrMapOvr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4B6F6DC-9BC0-47A3-B6F6-E37DB52BDF2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1986" y="714828"/>
            <a:ext cx="4007443" cy="3218543"/>
          </a:xfrm>
          <a:prstGeom prst="rect">
            <a:avLst/>
          </a:prstGeom>
          <a:noFill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FC7A415-832A-EBA3-184A-3ED9E63ADD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8946" y="1162050"/>
            <a:ext cx="2524125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996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3361C54A-C0AA-44FF-8C14-D6DEA0B6CF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63657" y="3933372"/>
            <a:ext cx="4397829" cy="139865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b="1" dirty="0" err="1">
                <a:latin typeface="Arial Black" panose="020B0A040201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surdo</a:t>
            </a:r>
            <a:endParaRPr lang="en-US" sz="3600" dirty="0">
              <a:effectLst/>
              <a:latin typeface="Arial Black" panose="020B0A040201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</a:pPr>
            <a:r>
              <a:rPr lang="en-US" sz="2000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não, orelha</a:t>
            </a:r>
            <a:r>
              <a:rPr lang="en-US" sz="2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4B6F6DC-9BC0-47A3-B6F6-E37DB52BDF2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1986" y="714828"/>
            <a:ext cx="4007443" cy="3218543"/>
          </a:xfrm>
          <a:prstGeom prst="rect">
            <a:avLst/>
          </a:prstGeom>
          <a:noFill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6A89B18-53DC-236D-9D13-2238E261BA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8946" y="1162050"/>
            <a:ext cx="2524125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527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749DDD-D9FB-397B-ECE3-9C3A50E249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2709" y="1809750"/>
            <a:ext cx="3276600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753949"/>
      </p:ext>
    </p:extLst>
  </p:cSld>
  <p:clrMapOvr>
    <a:masterClrMapping/>
  </p:clrMapOvr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C929B44-6362-408E-B4B3-C2120993847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3207" y="703943"/>
            <a:ext cx="3220931" cy="3376725"/>
          </a:xfrm>
          <a:prstGeom prst="rect">
            <a:avLst/>
          </a:prstGeom>
          <a:noFill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2CAB7FA-3CAD-5A11-B531-795D53795B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2709" y="1809750"/>
            <a:ext cx="3276600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692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6ADA7734-11FF-4A91-974F-1C8F1E128E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88783" y="4251498"/>
            <a:ext cx="4587767" cy="1436784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 err="1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m</a:t>
            </a:r>
            <a:r>
              <a:rPr lang="en-US" sz="3600" kern="150" dirty="0" err="1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udo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fontAlgn="base">
              <a:lnSpc>
                <a:spcPct val="107000"/>
              </a:lnSpc>
            </a:pPr>
            <a:r>
              <a:rPr lang="en-US" sz="2000" kern="15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boca, não</a:t>
            </a:r>
            <a:r>
              <a:rPr lang="en-US" sz="2000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C929B44-6362-408E-B4B3-C2120993847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3207" y="703943"/>
            <a:ext cx="3220931" cy="3376725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DE1A180-3276-EC60-0CE0-2A143F3DFD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2709" y="1809750"/>
            <a:ext cx="3276600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077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36E9C67-C94F-2574-6A40-5B3C412070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3659" y="1294986"/>
            <a:ext cx="3314700" cy="455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967717"/>
      </p:ext>
    </p:extLst>
  </p:cSld>
  <p:clrMapOvr>
    <a:masterClrMapping/>
  </p:clrMapOvr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F31FB5-3966-E492-5895-C92A2659E4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3659" y="1294986"/>
            <a:ext cx="3314700" cy="45529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1AF85AF-8E21-ED36-AA84-128C8735F3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7787" y="1121065"/>
            <a:ext cx="4343954" cy="2760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901075"/>
      </p:ext>
    </p:extLst>
  </p:cSld>
  <p:clrMapOvr>
    <a:masterClrMapping/>
  </p:clrMapOvr>
</p:sld>
</file>

<file path=ppt/slides/slide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0980D7CA-AC1E-4449-9439-536F1FF287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18515" y="4419600"/>
            <a:ext cx="4513226" cy="1043049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 err="1">
                <a:latin typeface="Arial Black" panose="020B0A04020102020204" pitchFamily="34" charset="0"/>
                <a:ea typeface="Times New Roman" panose="02020603050405020304" pitchFamily="18" charset="0"/>
                <a:cs typeface="Tahoma" panose="020B0604030504040204" pitchFamily="34" charset="0"/>
              </a:rPr>
              <a:t>colocar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fontAlgn="base">
              <a:lnSpc>
                <a:spcPct val="107000"/>
              </a:lnSpc>
            </a:pPr>
            <a:r>
              <a:rPr lang="en-US" sz="2000" kern="15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mão, coisa</a:t>
            </a:r>
            <a:r>
              <a:rPr lang="en-US" sz="2000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C712C2F-8DA1-B34B-F47F-A15575CE61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3659" y="1294986"/>
            <a:ext cx="3314700" cy="45529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E114D74-261D-2A17-A03B-DB1714AB84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7787" y="1121065"/>
            <a:ext cx="4343954" cy="2760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896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15086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5EA904-3CE9-AC2E-8EFD-C40C4F7AA4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0796" y="1304925"/>
            <a:ext cx="3400425" cy="424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4216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95BF25C-7D49-41F5-B364-26B90C073B1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6162" y="947483"/>
            <a:ext cx="2702759" cy="3687640"/>
          </a:xfrm>
          <a:prstGeom prst="rect">
            <a:avLst/>
          </a:prstGeom>
          <a:noFill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25FB87D-7B3F-4918-9B78-A23210DEA3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2048" y="1543985"/>
            <a:ext cx="3461188" cy="4057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815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15086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20A531C-E749-427A-A49F-26C2F14E91F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2244" y="766689"/>
            <a:ext cx="4222078" cy="3580585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E67A91E-2017-D221-DFDD-141572F327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0796" y="1304925"/>
            <a:ext cx="3400425" cy="424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23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15086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1E800CCE-C535-489B-9FD6-813C196708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59314" y="4641273"/>
            <a:ext cx="3727938" cy="1406206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 err="1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t</a:t>
            </a:r>
            <a:r>
              <a:rPr lang="en-US" sz="3600" kern="150" dirty="0" err="1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ocar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fontAlgn="base">
              <a:lnSpc>
                <a:spcPct val="107000"/>
              </a:lnSpc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20A531C-E749-427A-A49F-26C2F14E91F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2244" y="766689"/>
            <a:ext cx="4222078" cy="3580585"/>
          </a:xfrm>
          <a:prstGeom prst="rect">
            <a:avLst/>
          </a:prstGeom>
          <a:noFill/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C6913B4-9AED-4983-A3B5-9982972BA6E0}"/>
              </a:ext>
            </a:extLst>
          </p:cNvPr>
          <p:cNvSpPr txBox="1"/>
          <p:nvPr/>
        </p:nvSpPr>
        <p:spPr>
          <a:xfrm>
            <a:off x="8258650" y="5553075"/>
            <a:ext cx="15937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coisa, mão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E67A91E-2017-D221-DFDD-141572F327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0796" y="1304925"/>
            <a:ext cx="3400425" cy="424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820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0165099-CA30-AFA9-754A-C001B4CB9B09}"/>
              </a:ext>
            </a:extLst>
          </p:cNvPr>
          <p:cNvSpPr txBox="1">
            <a:spLocks/>
          </p:cNvSpPr>
          <p:nvPr/>
        </p:nvSpPr>
        <p:spPr>
          <a:xfrm>
            <a:off x="4361468" y="3120141"/>
            <a:ext cx="3469064" cy="61771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4800" b="1" dirty="0">
                <a:effectLst/>
                <a:latin typeface="Arial Black" panose="020B0A04020102020204" pitchFamily="34" charset="0"/>
                <a:ea typeface="Arial" panose="020B0604020202020204" pitchFamily="34" charset="0"/>
              </a:rPr>
              <a:t>Lição 12</a:t>
            </a:r>
            <a:endParaRPr lang="en-US" sz="4800" dirty="0">
              <a:effectLst/>
              <a:latin typeface="Arial Black" panose="020B0A04020102020204" pitchFamily="34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937363"/>
      </p:ext>
    </p:extLst>
  </p:cSld>
  <p:clrMapOvr>
    <a:masterClrMapping/>
  </p:clrMapOvr>
</p:sld>
</file>

<file path=ppt/slides/slide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DF91A0-B1F3-46BC-2E80-C0587549CC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4596" y="1581150"/>
            <a:ext cx="3552825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502173"/>
      </p:ext>
    </p:extLst>
  </p:cSld>
  <p:clrMapOvr>
    <a:masterClrMapping/>
  </p:clrMapOvr>
</p:sld>
</file>

<file path=ppt/slides/slide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D7D1DDE-DDBD-4234-AD18-FCA55C48350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5633" y="915604"/>
            <a:ext cx="2772421" cy="2655857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8C7EF61-1CBA-B226-6CF1-CD44A56643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4596" y="1581150"/>
            <a:ext cx="3552825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628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297A62DD-3612-4584-9C44-5AA2415E3B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49607" y="3471653"/>
            <a:ext cx="4804473" cy="1608347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 fontAlgn="base">
              <a:lnSpc>
                <a:spcPct val="105000"/>
              </a:lnSpc>
              <a:spcAft>
                <a:spcPts val="800"/>
              </a:spcAft>
            </a:pPr>
            <a:r>
              <a:rPr lang="en-US" sz="3600" kern="150" dirty="0">
                <a:latin typeface="Arial Black" panose="020B0A04020102020204" pitchFamily="34" charset="0"/>
                <a:ea typeface="Times New Roman" panose="02020603050405020304" pitchFamily="18" charset="0"/>
                <a:cs typeface="Tahoma" panose="020B0604030504040204" pitchFamily="34" charset="0"/>
              </a:rPr>
              <a:t>trazer</a:t>
            </a:r>
            <a:endParaRPr lang="en-US" sz="36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tomar</a:t>
            </a:r>
            <a:endParaRPr lang="en-US" sz="3600" kern="150" dirty="0">
              <a:effectLst/>
              <a:latin typeface="Arial Black" panose="020B0A04020102020204" pitchFamily="34" charset="0"/>
              <a:ea typeface="Calibri" panose="020F0502020204030204" pitchFamily="34" charset="0"/>
              <a:cs typeface="Tahoma" panose="020B0604030504040204" pitchFamily="34" charset="0"/>
            </a:endParaRPr>
          </a:p>
          <a:p>
            <a:pPr marL="0" marR="0" algn="ctr" fontAlgn="base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600" kern="150" dirty="0">
                <a:latin typeface="Arial Black" panose="020B0A04020102020204" pitchFamily="34" charset="0"/>
                <a:ea typeface="Times New Roman" panose="02020603050405020304" pitchFamily="18" charset="0"/>
                <a:cs typeface="Tahoma" panose="020B0604030504040204" pitchFamily="34" charset="0"/>
              </a:rPr>
              <a:t>carregar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endParaRPr lang="en-US" sz="16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mão, coisa</a:t>
            </a:r>
            <a:r>
              <a:rPr lang="en-US" sz="20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D7D1DDE-DDBD-4234-AD18-FCA55C48350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5632" y="815796"/>
            <a:ext cx="2772421" cy="2655857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8C7EF61-1CBA-B226-6CF1-CD44A56643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4596" y="1581150"/>
            <a:ext cx="3552825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195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AB8ECE-A392-2EDD-0DEE-05FF64A230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263" y="1702955"/>
            <a:ext cx="3489491" cy="3452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601518"/>
      </p:ext>
    </p:extLst>
  </p:cSld>
  <p:clrMapOvr>
    <a:masterClrMapping/>
  </p:clrMapOvr>
</p:sld>
</file>

<file path=ppt/slides/slide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50663E1-39F3-4613-BA78-0F1F0C02B866}"/>
              </a:ext>
            </a:extLst>
          </p:cNvPr>
          <p:cNvPicPr/>
          <p:nvPr/>
        </p:nvPicPr>
        <p:blipFill>
          <a:blip r:embed="rId2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8981" y="1450110"/>
            <a:ext cx="2965726" cy="24643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9BCA684-25D6-F662-617D-F7BF5BF064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263" y="1702955"/>
            <a:ext cx="3489491" cy="3452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664174"/>
      </p:ext>
    </p:extLst>
  </p:cSld>
  <p:clrMapOvr>
    <a:masterClrMapping/>
  </p:clrMapOvr>
</p:sld>
</file>

<file path=ppt/slides/slide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297A62DD-3612-4584-9C44-5AA2415E3B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0" y="4448125"/>
            <a:ext cx="4184073" cy="1282224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/>
            <a:r>
              <a:rPr lang="en-US" sz="3600" b="1" dirty="0">
                <a:latin typeface="Arial Black" panose="020B0A04020102020204" pitchFamily="34" charset="0"/>
              </a:rPr>
              <a:t>lingua (</a:t>
            </a:r>
            <a:r>
              <a:rPr lang="en-US" sz="3600" b="1" dirty="0" err="1">
                <a:latin typeface="Arial Black" panose="020B0A04020102020204" pitchFamily="34" charset="0"/>
              </a:rPr>
              <a:t>físico</a:t>
            </a:r>
            <a:r>
              <a:rPr lang="en-US" sz="3600" b="1" dirty="0">
                <a:latin typeface="Arial Black" panose="020B0A04020102020204" pitchFamily="34" charset="0"/>
              </a:rPr>
              <a:t>)</a:t>
            </a:r>
            <a:endParaRPr lang="en-US" sz="3600" dirty="0">
              <a:latin typeface="Arial Black" panose="020B0A04020102020204" pitchFamily="34" charset="0"/>
            </a:endParaRPr>
          </a:p>
          <a:p>
            <a:pPr marL="0" marR="0" algn="ctr" fontAlgn="base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endParaRPr lang="en-US" sz="2000" kern="150" dirty="0"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 fontAlgn="base">
              <a:lnSpc>
                <a:spcPct val="105000"/>
              </a:lnSpc>
              <a:spcAft>
                <a:spcPts val="800"/>
              </a:spcAft>
            </a:pPr>
            <a:r>
              <a:rPr lang="en-US" sz="2000" kern="15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boca, roupa</a:t>
            </a:r>
            <a:r>
              <a:rPr lang="en-US" sz="2000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50663E1-39F3-4613-BA78-0F1F0C02B866}"/>
              </a:ext>
            </a:extLst>
          </p:cNvPr>
          <p:cNvPicPr/>
          <p:nvPr/>
        </p:nvPicPr>
        <p:blipFill>
          <a:blip r:embed="rId2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8981" y="1450110"/>
            <a:ext cx="2965726" cy="24643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9BCA684-25D6-F662-617D-F7BF5BF064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263" y="1702955"/>
            <a:ext cx="3489491" cy="3452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590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AC433AF-7705-AAFD-8C34-FDF3B7BBD7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746" y="2347498"/>
            <a:ext cx="4200525" cy="244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8121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3819F43-EE79-4828-AD16-3124AE610CB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7921" y="953350"/>
            <a:ext cx="2727845" cy="3696558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3BBEA21-38D0-43E8-82A3-124D634845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9264" y="1377460"/>
            <a:ext cx="2336007" cy="4491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714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 Box 2">
            <a:extLst>
              <a:ext uri="{FF2B5EF4-FFF2-40B4-BE49-F238E27FC236}">
                <a16:creationId xmlns:a16="http://schemas.microsoft.com/office/drawing/2014/main" id="{601701AE-20EE-428A-8D65-8EE4F19FB0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01000" y="4999510"/>
            <a:ext cx="1965840" cy="1271222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/>
            <a:r>
              <a:rPr lang="en-US" sz="3600" b="1" dirty="0">
                <a:latin typeface="Arial Black" panose="020B0A04020102020204" pitchFamily="34" charset="0"/>
              </a:rPr>
              <a:t>orelha</a:t>
            </a:r>
            <a:endParaRPr lang="en-US" sz="3600" dirty="0">
              <a:latin typeface="Arial Black" panose="020B0A04020102020204" pitchFamily="34" charset="0"/>
            </a:endParaRPr>
          </a:p>
          <a:p>
            <a:pPr algn="ctr"/>
            <a:r>
              <a:rPr lang="en-US" sz="3600" b="1" dirty="0">
                <a:latin typeface="Arial Black" panose="020B0A04020102020204" pitchFamily="34" charset="0"/>
              </a:rPr>
              <a:t>ouvir</a:t>
            </a:r>
            <a:endParaRPr lang="en-US" sz="3600" dirty="0">
              <a:latin typeface="Arial Black" panose="020B0A04020102020204" pitchFamily="34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95BF25C-7D49-41F5-B364-26B90C073B1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6162" y="947483"/>
            <a:ext cx="2702759" cy="3687640"/>
          </a:xfrm>
          <a:prstGeom prst="rect">
            <a:avLst/>
          </a:prstGeom>
          <a:noFill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25FB87D-7B3F-4918-9B78-A23210DEA3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2048" y="1543985"/>
            <a:ext cx="3461188" cy="4057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787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66DCB6F-1D2A-41C0-83DF-24B124EB75B9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4770" y="876598"/>
            <a:ext cx="3154147" cy="2941799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9E5E39F-D0A5-6883-8079-B39C5E93A3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746" y="2347498"/>
            <a:ext cx="4200525" cy="244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349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ACF39DF4-42CE-4315-9FD8-D729FCBF4D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1531" y="4378035"/>
            <a:ext cx="4200623" cy="1150707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b="1" dirty="0">
                <a:latin typeface="Arial Black" panose="020B0A040201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cus</a:t>
            </a:r>
            <a:r>
              <a:rPr lang="en-US" sz="3600" b="1" dirty="0">
                <a:effectLst/>
                <a:latin typeface="Arial Black" panose="020B0A040201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pir</a:t>
            </a:r>
            <a:endParaRPr lang="en-US" sz="3600" dirty="0">
              <a:effectLst/>
              <a:latin typeface="Arial Black" panose="020B0A040201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</a:pPr>
            <a:r>
              <a:rPr lang="en-US" sz="2000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boca, para frente, agu</a:t>
            </a:r>
            <a:r>
              <a:rPr lang="en-US" sz="2000" dirty="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ã</a:t>
            </a:r>
            <a:r>
              <a:rPr lang="en-US" sz="2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9E5E39F-D0A5-6883-8079-B39C5E93A3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746" y="2347498"/>
            <a:ext cx="4200525" cy="24479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5E335C3-6D18-DBEB-A0A2-E51B339E9A20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4770" y="876598"/>
            <a:ext cx="3154147" cy="294179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916372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C9D0C34-A202-2968-5C70-154D380444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5551" y="1733811"/>
            <a:ext cx="3310916" cy="3390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334324"/>
      </p:ext>
    </p:extLst>
  </p:cSld>
  <p:clrMapOvr>
    <a:masterClrMapping/>
  </p:clrMapOvr>
</p:sld>
</file>

<file path=ppt/slides/slide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AE8ED8B-8657-4A09-A431-32B382D4E99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1854" y="1198755"/>
            <a:ext cx="3199979" cy="2846621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A7CF321-C948-90D5-0211-E2F07B904A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5551" y="1733811"/>
            <a:ext cx="3310916" cy="3390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779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41355C8E-5113-4A64-9D93-D566A4732D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34694" y="4433454"/>
            <a:ext cx="4034300" cy="1123041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suspirar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kern="15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(boca</a:t>
            </a:r>
            <a:r>
              <a:rPr lang="en-US" sz="2000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2000" kern="15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2000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r)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A7CF321-C948-90D5-0211-E2F07B904A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5551" y="1733811"/>
            <a:ext cx="3310916" cy="33903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8BBEF53-04D2-B553-F81A-03E1A1CF70D9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1854" y="1198755"/>
            <a:ext cx="3199979" cy="284662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718381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866B4F-A230-0695-67D9-381B318DE2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890" y="1862752"/>
            <a:ext cx="3286238" cy="3132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491136"/>
      </p:ext>
    </p:extLst>
  </p:cSld>
  <p:clrMapOvr>
    <a:masterClrMapping/>
  </p:clrMapOvr>
</p:sld>
</file>

<file path=ppt/slides/slide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BA64FAF-5E38-4A91-BAA6-1F635009916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8856" y="1071844"/>
            <a:ext cx="2085975" cy="2647950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425E723-BBD0-493C-08F0-E56AC3A83F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890" y="1862752"/>
            <a:ext cx="3286238" cy="313249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DD9717B-2132-D4C6-4F45-ACACC0CCCFF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9383" y="957151"/>
            <a:ext cx="2579035" cy="307452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60762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316600C8-22DA-4438-9384-18AF9C6861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47899" y="4031673"/>
            <a:ext cx="4762005" cy="1828428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dirty="0">
                <a:latin typeface="Arial Black" panose="020B0A040201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livre</a:t>
            </a: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dirty="0" err="1">
                <a:effectLst/>
                <a:latin typeface="Arial Black" panose="020B0A040201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liberdade</a:t>
            </a:r>
            <a:endParaRPr lang="en-US" sz="3600" dirty="0">
              <a:effectLst/>
              <a:latin typeface="Arial Black" panose="020B0A040201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</a:pPr>
            <a:r>
              <a:rPr lang="en-US" sz="2000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não, cadeia</a:t>
            </a:r>
            <a:r>
              <a:rPr lang="en-US" sz="2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BA64FAF-5E38-4A91-BAA6-1F635009916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9383" y="957151"/>
            <a:ext cx="2579035" cy="3074522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425E723-BBD0-493C-08F0-E56AC3A83F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890" y="1862752"/>
            <a:ext cx="3286238" cy="3132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911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022D2BC-4BA4-E63B-E2B1-77A3A312A7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4134" y="1976437"/>
            <a:ext cx="3333750" cy="290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649264"/>
      </p:ext>
    </p:extLst>
  </p:cSld>
  <p:clrMapOvr>
    <a:masterClrMapping/>
  </p:clrMapOvr>
</p:sld>
</file>

<file path=ppt/slides/slide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3C9892C-91AF-48BC-B039-ACFC02CC3A26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2244" y="702315"/>
            <a:ext cx="3668671" cy="2823549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D4B71A6-B0E4-DF62-4A9D-F0466ED31D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4134" y="1976437"/>
            <a:ext cx="3333750" cy="29051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5FB25AB-3515-EEED-4042-5E9A7D66B69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7698" y="642706"/>
            <a:ext cx="4328291" cy="331550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76715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FB928FB-A2F7-43BF-8263-E940C810A6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4831" y="1542712"/>
            <a:ext cx="3472356" cy="4057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037073"/>
      </p:ext>
    </p:extLst>
  </p:cSld>
  <p:clrMapOvr>
    <a:masterClrMapping/>
  </p:clrMapOvr>
</p:sld>
</file>

<file path=ppt/slides/slide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DFB9CAC6-334E-4F07-B03C-2A7ADFB43C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02482" y="4017818"/>
            <a:ext cx="4638053" cy="1968703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b="1" dirty="0" err="1">
                <a:latin typeface="Arial Black" panose="020B0A040201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3600" b="1" dirty="0" err="1">
                <a:effectLst/>
                <a:latin typeface="Arial Black" panose="020B0A040201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esejo</a:t>
            </a:r>
            <a:endParaRPr lang="en-US" sz="3600" dirty="0">
              <a:effectLst/>
              <a:latin typeface="Arial Black" panose="020B0A040201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</a:pPr>
            <a:r>
              <a:rPr lang="en-US" sz="3600" b="1" dirty="0" err="1">
                <a:latin typeface="Arial Black" panose="020B0A040201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querer</a:t>
            </a:r>
            <a:endParaRPr lang="en-US" sz="3600" dirty="0">
              <a:latin typeface="Arial Black" panose="020B0A040201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3600" b="1" dirty="0">
              <a:latin typeface="Arial Black" panose="020B0A040201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</a:pPr>
            <a:r>
              <a:rPr lang="en-US" sz="2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amor, coração</a:t>
            </a:r>
            <a:r>
              <a:rPr lang="en-US" sz="2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3C9892C-91AF-48BC-B039-ACFC02CC3A26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7698" y="642706"/>
            <a:ext cx="4328291" cy="3315503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D4B71A6-B0E4-DF62-4A9D-F0466ED31D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4134" y="1976437"/>
            <a:ext cx="3333750" cy="290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188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E5696F-4689-2441-F615-93F2743688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5559" y="1371600"/>
            <a:ext cx="33909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386813"/>
      </p:ext>
    </p:extLst>
  </p:cSld>
  <p:clrMapOvr>
    <a:masterClrMapping/>
  </p:clrMapOvr>
</p:sld>
</file>

<file path=ppt/slides/slide4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A72763-62E8-A30A-17BC-CC980720DA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5559" y="1371600"/>
            <a:ext cx="3390900" cy="41148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82EA99D-73C9-5CFE-D9E2-A48DD7A85806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2633" y="846469"/>
            <a:ext cx="3298420" cy="311515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60928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D648E40B-2313-43FA-98AB-7E333B228C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58537" y="3961624"/>
            <a:ext cx="4786613" cy="1854097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b="1" dirty="0">
                <a:latin typeface="Arial Black" panose="020B0A040201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implorar</a:t>
            </a:r>
            <a:endParaRPr lang="en-US" sz="3600" dirty="0">
              <a:effectLst/>
              <a:latin typeface="Arial Black" panose="020B0A040201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20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(muito, boca, </a:t>
            </a:r>
            <a:r>
              <a:rPr lang="en-US" sz="20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desejo</a:t>
            </a:r>
            <a:r>
              <a:rPr lang="en-US" sz="2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A72763-62E8-A30A-17BC-CC980720DA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5559" y="1371600"/>
            <a:ext cx="3390900" cy="4114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8CD38FA-E063-D5DF-FF64-AAB23AF4E355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2633" y="846469"/>
            <a:ext cx="3298420" cy="311515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792738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47551B-9C42-6A94-A6E7-3772A0124A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3684" y="1776412"/>
            <a:ext cx="2914650" cy="330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380157"/>
      </p:ext>
    </p:extLst>
  </p:cSld>
  <p:clrMapOvr>
    <a:masterClrMapping/>
  </p:clrMapOvr>
</p:sld>
</file>

<file path=ppt/slides/slide4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FD72A79C-E4D3-480C-B64F-4CA79BDBC2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85438" y="4330870"/>
            <a:ext cx="3919349" cy="1452414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Jesus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kern="15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(rei</a:t>
            </a:r>
            <a:r>
              <a:rPr lang="en-US" sz="2000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2000" kern="15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cruz</a:t>
            </a:r>
            <a:r>
              <a:rPr lang="en-US" sz="2000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7793CE-D854-4DE1-8AFC-6CB745ADEE4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0798" y="747217"/>
            <a:ext cx="4362739" cy="3448085"/>
          </a:xfrm>
          <a:prstGeom prst="rect">
            <a:avLst/>
          </a:prstGeom>
          <a:noFill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70104FC-539A-DCD1-CEB0-C418A4E142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3684" y="1776412"/>
            <a:ext cx="2914650" cy="330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415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2B41E2-FFA2-4C7F-ED53-EEEC72DD31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9884" y="1819275"/>
            <a:ext cx="2762250" cy="321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341386"/>
      </p:ext>
    </p:extLst>
  </p:cSld>
  <p:clrMapOvr>
    <a:masterClrMapping/>
  </p:clrMapOvr>
</p:sld>
</file>

<file path=ppt/slides/slide4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455C724-FD18-DC3D-21D0-1DA5EE385D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9884" y="1819275"/>
            <a:ext cx="2762250" cy="32194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0C1B7C7-282B-7A6C-0F80-58503E4873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2594" y="769266"/>
            <a:ext cx="3238500" cy="392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551210"/>
      </p:ext>
    </p:extLst>
  </p:cSld>
  <p:clrMapOvr>
    <a:masterClrMapping/>
  </p:clrMapOvr>
</p:sld>
</file>

<file path=ppt/slides/slide4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FD72A79C-E4D3-480C-B64F-4CA79BDBC2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88232" y="4715111"/>
            <a:ext cx="4113078" cy="1356607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/>
            <a:r>
              <a:rPr lang="en-US" sz="3600" b="1" dirty="0">
                <a:latin typeface="Arial Black" panose="020B0A04020102020204" pitchFamily="34" charset="0"/>
                <a:cs typeface="Arial" panose="020B0604020202020204" pitchFamily="34" charset="0"/>
              </a:rPr>
              <a:t>pai</a:t>
            </a: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(homem, amor)</a:t>
            </a: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455C724-FD18-DC3D-21D0-1DA5EE385D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9884" y="1819275"/>
            <a:ext cx="2762250" cy="32194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2D2EDCC-9004-E338-9074-B158EA6185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5521" y="786282"/>
            <a:ext cx="3238500" cy="392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029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20B608-CD8F-9827-8625-8B305DF812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6034" y="1642648"/>
            <a:ext cx="3409950" cy="385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93410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A81CA5E-50B8-494B-A429-20A1786FEB7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2658" y="937094"/>
            <a:ext cx="2762491" cy="3472173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FB928FB-A2F7-43BF-8263-E940C810A6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4831" y="1542712"/>
            <a:ext cx="3472356" cy="4057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889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8858B278-4D65-40E8-8298-B788F4626D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73101" y="4572000"/>
            <a:ext cx="4557486" cy="1171767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Deus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2000" kern="150" dirty="0"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kern="15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(re</a:t>
            </a:r>
            <a:r>
              <a:rPr lang="en-US" sz="2000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i, pai)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211F270-FE9D-4226-AD7B-8061E1FE614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5973" y="857249"/>
            <a:ext cx="3646274" cy="3025075"/>
          </a:xfrm>
          <a:prstGeom prst="rect">
            <a:avLst/>
          </a:prstGeom>
          <a:noFill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6231527-C128-3108-3477-919E49E7C9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6034" y="1642648"/>
            <a:ext cx="3409950" cy="385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540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BACEA3-1D3D-1D33-82E0-93C5A9114F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4609" y="1581150"/>
            <a:ext cx="3352800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61229"/>
      </p:ext>
    </p:extLst>
  </p:cSld>
  <p:clrMapOvr>
    <a:masterClrMapping/>
  </p:clrMapOvr>
</p:sld>
</file>

<file path=ppt/slides/slide4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42D0FAF0-3F2B-4F07-9D55-3128E9595D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23255" y="4440838"/>
            <a:ext cx="4261521" cy="1473073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/>
            <a:r>
              <a:rPr lang="en-US" sz="3600" b="1" dirty="0" err="1">
                <a:latin typeface="Arial Black" panose="020B0A04020102020204" pitchFamily="34" charset="0"/>
              </a:rPr>
              <a:t>céu</a:t>
            </a:r>
            <a:r>
              <a:rPr lang="en-US" sz="3600" b="1" dirty="0">
                <a:latin typeface="Arial Black" panose="020B0A04020102020204" pitchFamily="34" charset="0"/>
              </a:rPr>
              <a:t> </a:t>
            </a:r>
            <a:r>
              <a:rPr lang="en-US" sz="3600" b="1" dirty="0" err="1">
                <a:latin typeface="Arial Black" panose="020B0A04020102020204" pitchFamily="34" charset="0"/>
              </a:rPr>
              <a:t>paraiso</a:t>
            </a:r>
            <a:endParaRPr lang="en-US" sz="3600" dirty="0">
              <a:latin typeface="Arial Black" panose="020B0A04020102020204" pitchFamily="34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kern="15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(casa</a:t>
            </a:r>
            <a:r>
              <a:rPr lang="en-US" sz="2000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Deus)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ACBF53B-029F-46B1-B1AD-46BF321EBCCC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2244" y="784307"/>
            <a:ext cx="3883545" cy="3289066"/>
          </a:xfrm>
          <a:prstGeom prst="rect">
            <a:avLst/>
          </a:prstGeom>
          <a:noFill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02E74FD-5D16-2231-B0EF-188306331F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4609" y="1581150"/>
            <a:ext cx="3352800" cy="36957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E6558A6-6DA0-82C7-C78E-7022FD114B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1174" y="4524375"/>
            <a:ext cx="178996" cy="1545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CC04BB4-6F55-F0E4-7DAC-16897FA9D6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1424" y="4514850"/>
            <a:ext cx="178996" cy="154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460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39798F7-A29E-F348-7EBE-602AA12EF0DB}"/>
              </a:ext>
            </a:extLst>
          </p:cNvPr>
          <p:cNvSpPr txBox="1">
            <a:spLocks/>
          </p:cNvSpPr>
          <p:nvPr/>
        </p:nvSpPr>
        <p:spPr>
          <a:xfrm>
            <a:off x="4361468" y="3120141"/>
            <a:ext cx="3469064" cy="61771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4800" b="1" dirty="0">
                <a:effectLst/>
                <a:latin typeface="Arial Black" panose="020B0A04020102020204" pitchFamily="34" charset="0"/>
                <a:ea typeface="Arial" panose="020B0604020202020204" pitchFamily="34" charset="0"/>
              </a:rPr>
              <a:t>Lição 13</a:t>
            </a:r>
            <a:endParaRPr lang="en-US" sz="4800" dirty="0">
              <a:effectLst/>
              <a:latin typeface="Arial Black" panose="020B0A04020102020204" pitchFamily="34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3084251"/>
      </p:ext>
    </p:extLst>
  </p:cSld>
  <p:clrMapOvr>
    <a:masterClrMapping/>
  </p:clrMapOvr>
</p:sld>
</file>

<file path=ppt/slides/slide4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56AFCA-199C-4289-83E8-C0FECF79C68F}"/>
              </a:ext>
            </a:extLst>
          </p:cNvPr>
          <p:cNvSpPr txBox="1"/>
          <p:nvPr/>
        </p:nvSpPr>
        <p:spPr>
          <a:xfrm>
            <a:off x="7067302" y="3283094"/>
            <a:ext cx="376096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err="1">
                <a:latin typeface="Arial Black" panose="020B0A04020102020204" pitchFamily="34" charset="0"/>
                <a:cs typeface="Arial" panose="020B0604020202020204" pitchFamily="34" charset="0"/>
              </a:rPr>
              <a:t>ponto_final</a:t>
            </a:r>
            <a:endParaRPr lang="en-US" sz="3600" b="1" dirty="0">
              <a:latin typeface="Arial Black" panose="020B0A04020102020204" pitchFamily="34" charset="0"/>
              <a:cs typeface="Arial" panose="020B0604020202020204" pitchFamily="34" charset="0"/>
            </a:endParaRPr>
          </a:p>
          <a:p>
            <a:pPr algn="ctr"/>
            <a:endParaRPr lang="en-US" sz="3600" dirty="0"/>
          </a:p>
          <a:p>
            <a:pPr algn="ctr"/>
            <a:r>
              <a:rPr lang="pt-BR" sz="20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este símbolo indica o fim de</a:t>
            </a:r>
          </a:p>
          <a:p>
            <a:pPr algn="ctr"/>
            <a:r>
              <a:rPr lang="pt-BR" sz="20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uma frase.</a:t>
            </a:r>
            <a:endParaRPr lang="en-US" sz="36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240C138-A128-B78C-E188-30D89058FA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7302" y="1862551"/>
            <a:ext cx="3760967" cy="96161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9A91B91-2C7C-9C79-8B1B-9CFFC390F6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6171" y="2824162"/>
            <a:ext cx="1209675" cy="120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876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46D217-E839-491D-8970-11155B017A67}"/>
              </a:ext>
            </a:extLst>
          </p:cNvPr>
          <p:cNvSpPr txBox="1"/>
          <p:nvPr/>
        </p:nvSpPr>
        <p:spPr>
          <a:xfrm>
            <a:off x="7424324" y="3813526"/>
            <a:ext cx="32071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3600" dirty="0"/>
          </a:p>
          <a:p>
            <a:pPr algn="ctr"/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este símbolo indica uma pausa dentro de um pensamento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algn="ctr"/>
            <a:endParaRPr lang="en-US" sz="3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3461411-2B5B-4430-84C3-F28FFEA74F5E}"/>
              </a:ext>
            </a:extLst>
          </p:cNvPr>
          <p:cNvSpPr txBox="1"/>
          <p:nvPr/>
        </p:nvSpPr>
        <p:spPr>
          <a:xfrm>
            <a:off x="8051597" y="3214611"/>
            <a:ext cx="19145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latin typeface="Arial Black" panose="020B0A04020102020204" pitchFamily="34" charset="0"/>
                <a:cs typeface="Arial" panose="020B0604020202020204" pitchFamily="34" charset="0"/>
              </a:rPr>
              <a:t>virgula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83B69FA-152B-29E1-5C7E-B74D792473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5976" y="2908168"/>
            <a:ext cx="1468299" cy="156259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D472275-4D36-46BE-E286-9F6F983D98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4875" y="1525534"/>
            <a:ext cx="3927414" cy="1276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242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E51D5E-9A22-46B1-8F38-9F001C7F0117}"/>
              </a:ext>
            </a:extLst>
          </p:cNvPr>
          <p:cNvSpPr txBox="1"/>
          <p:nvPr/>
        </p:nvSpPr>
        <p:spPr>
          <a:xfrm>
            <a:off x="6506817" y="3305889"/>
            <a:ext cx="4819551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Arial Black" panose="020B0A040201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 err="1">
                <a:latin typeface="Arial Black" panose="020B0A04020102020204" pitchFamily="34" charset="0"/>
              </a:rPr>
              <a:t>ponto</a:t>
            </a:r>
            <a:r>
              <a:rPr lang="en-US" sz="3200" b="1" dirty="0">
                <a:latin typeface="Arial Black" panose="020B0A04020102020204" pitchFamily="34" charset="0"/>
              </a:rPr>
              <a:t> de </a:t>
            </a:r>
          </a:p>
          <a:p>
            <a:pPr algn="ctr"/>
            <a:r>
              <a:rPr lang="en-US" sz="3200" b="1" dirty="0" err="1">
                <a:latin typeface="Arial Black" panose="020B0A04020102020204" pitchFamily="34" charset="0"/>
              </a:rPr>
              <a:t>exclamação</a:t>
            </a:r>
            <a:endParaRPr lang="en-US" sz="3200" dirty="0">
              <a:latin typeface="Arial Black" panose="020B0A040201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3A81940-A0BF-C034-8CE7-1EA2588A46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9959" y="1419225"/>
            <a:ext cx="1781175" cy="40195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460C9E8-A5BF-374D-7A96-BC6C1C7123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3555" y="1533525"/>
            <a:ext cx="4257675" cy="14668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6B11997-E712-F0AA-3FA9-EFD7EF5BD55B}"/>
              </a:ext>
            </a:extLst>
          </p:cNvPr>
          <p:cNvSpPr txBox="1"/>
          <p:nvPr/>
        </p:nvSpPr>
        <p:spPr>
          <a:xfrm>
            <a:off x="6631581" y="4855913"/>
            <a:ext cx="4439649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este símbolo indica o final de uma frase dita com ênfase ou forte emoção.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083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A4A154-EE0F-4F7D-ABA1-E85789220E1B}"/>
              </a:ext>
            </a:extLst>
          </p:cNvPr>
          <p:cNvSpPr txBox="1"/>
          <p:nvPr/>
        </p:nvSpPr>
        <p:spPr>
          <a:xfrm>
            <a:off x="6561056" y="3581852"/>
            <a:ext cx="4788816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err="1">
                <a:latin typeface="Arial Black" panose="020B0A04020102020204" pitchFamily="34" charset="0"/>
              </a:rPr>
              <a:t>ponto</a:t>
            </a:r>
            <a:r>
              <a:rPr lang="en-US" sz="3200" b="1" dirty="0">
                <a:latin typeface="Arial Black" panose="020B0A04020102020204" pitchFamily="34" charset="0"/>
              </a:rPr>
              <a:t> de </a:t>
            </a:r>
            <a:r>
              <a:rPr lang="en-US" sz="3200" b="1" dirty="0" err="1">
                <a:latin typeface="Arial Black" panose="020B0A04020102020204" pitchFamily="34" charset="0"/>
              </a:rPr>
              <a:t>interrogação</a:t>
            </a:r>
            <a:endParaRPr lang="en-US" sz="3200" dirty="0">
              <a:latin typeface="Arial Black" panose="020B0A04020102020204" pitchFamily="34" charset="0"/>
            </a:endParaRPr>
          </a:p>
          <a:p>
            <a:pPr algn="ctr"/>
            <a:endParaRPr lang="en-US" sz="3600" dirty="0"/>
          </a:p>
          <a:p>
            <a:pPr algn="ctr"/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este símbolo indica que uma</a:t>
            </a:r>
          </a:p>
          <a:p>
            <a:pPr algn="ctr"/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pergunta está sendo feita.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36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7E26E4D-6CDA-CA58-DFEB-32F43515D0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0396" y="1971675"/>
            <a:ext cx="2181225" cy="29146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9FB1029-9F63-6C70-F377-D092CDD4DD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4931" y="1463349"/>
            <a:ext cx="3933825" cy="123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315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91A19F-9E52-40D0-A498-21E15ED12A7F}"/>
              </a:ext>
            </a:extLst>
          </p:cNvPr>
          <p:cNvSpPr txBox="1"/>
          <p:nvPr/>
        </p:nvSpPr>
        <p:spPr>
          <a:xfrm>
            <a:off x="6778385" y="3256700"/>
            <a:ext cx="434691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err="1">
                <a:latin typeface="Arial Black" panose="020B0A04020102020204" pitchFamily="34" charset="0"/>
              </a:rPr>
              <a:t>aspas</a:t>
            </a:r>
            <a:endParaRPr lang="en-US" sz="3600" b="1" dirty="0">
              <a:latin typeface="Arial Black" panose="020B0A04020102020204" pitchFamily="34" charset="0"/>
            </a:endParaRPr>
          </a:p>
          <a:p>
            <a:pPr algn="ctr"/>
            <a:endParaRPr lang="en-US" sz="3600" b="1" dirty="0"/>
          </a:p>
          <a:p>
            <a:pPr algn="ctr"/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esses símbolos aparecem no</a:t>
            </a:r>
          </a:p>
          <a:p>
            <a:pPr algn="ctr"/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início e final de algo que</a:t>
            </a:r>
          </a:p>
          <a:p>
            <a:pPr algn="ctr"/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alguém disse.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36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0ABF4E7-0391-90AF-944F-A78FB609BD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6380" y="1507280"/>
            <a:ext cx="3590925" cy="11239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B30E096-0465-1FD7-3C8D-F9A162AD24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6380" y="1507280"/>
            <a:ext cx="3590925" cy="11239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4EE911C-6C9F-2F72-8F8A-13861EB466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3680" y="2470887"/>
            <a:ext cx="1611241" cy="169912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047F029-96C8-D553-16C9-D9E46DF2CB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6446" y="2469083"/>
            <a:ext cx="1609483" cy="1700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4522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6637F6F5-7BEC-4A33-8A58-A43AEBE04C01}"/>
              </a:ext>
            </a:extLst>
          </p:cNvPr>
          <p:cNvSpPr txBox="1"/>
          <p:nvPr/>
        </p:nvSpPr>
        <p:spPr>
          <a:xfrm>
            <a:off x="7141092" y="4085931"/>
            <a:ext cx="37753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err="1">
                <a:solidFill>
                  <a:srgbClr val="000000"/>
                </a:solidFill>
                <a:latin typeface="Arial Black" panose="020B0A04020102020204" pitchFamily="34" charset="0"/>
                <a:ea typeface="Microsoft YaHei" panose="020B0503020204020204" pitchFamily="34" charset="-122"/>
              </a:rPr>
              <a:t>aspas</a:t>
            </a:r>
            <a:r>
              <a:rPr lang="en-US" sz="3600" b="1" dirty="0">
                <a:solidFill>
                  <a:srgbClr val="000000"/>
                </a:solidFill>
                <a:latin typeface="Arial Black" panose="020B0A04020102020204" pitchFamily="34" charset="0"/>
                <a:ea typeface="Microsoft YaHei" panose="020B0503020204020204" pitchFamily="34" charset="-122"/>
              </a:rPr>
              <a:t> simples</a:t>
            </a:r>
            <a:endParaRPr lang="en-US" sz="3600" b="1" dirty="0">
              <a:latin typeface="Arial Black" panose="020B0A04020102020204" pitchFamily="34" charset="0"/>
            </a:endParaRPr>
          </a:p>
        </p:txBody>
      </p:sp>
      <p:sp>
        <p:nvSpPr>
          <p:cNvPr id="21" name="Text Box 2">
            <a:extLst>
              <a:ext uri="{FF2B5EF4-FFF2-40B4-BE49-F238E27FC236}">
                <a16:creationId xmlns:a16="http://schemas.microsoft.com/office/drawing/2014/main" id="{62B63FD5-12B1-4C4D-8B06-E8B467A669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45918" y="5112362"/>
            <a:ext cx="4133313" cy="128439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pt-BR" sz="2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estes símbolos são usados para indicar uma citação dentro de outra citação.</a:t>
            </a:r>
            <a:endParaRPr lang="en-US" sz="20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3AB388C-89ED-1F05-B3C0-8244BAA6DA91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B594CA7-5901-076D-06C8-6AAF1190CEC9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37706A-C027-3C00-06F7-DE029BE7915D}"/>
              </a:ext>
            </a:extLst>
          </p:cNvPr>
          <p:cNvSpPr txBox="1"/>
          <p:nvPr/>
        </p:nvSpPr>
        <p:spPr>
          <a:xfrm>
            <a:off x="7615580" y="1103440"/>
            <a:ext cx="348424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effectLst/>
              </a:rPr>
              <a:t>João 16:1-16 estão entre aspas – Jesus é falando aos discípulos. Parte de João 16:5 está entre aspas_simples: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F5CB5F-8DC6-3BF2-9DCD-1DF15D99A518}"/>
              </a:ext>
            </a:extLst>
          </p:cNvPr>
          <p:cNvSpPr txBox="1"/>
          <p:nvPr/>
        </p:nvSpPr>
        <p:spPr>
          <a:xfrm>
            <a:off x="6780486" y="1103440"/>
            <a:ext cx="835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NOTA: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DA1213-07F0-00BE-C613-EAFD295269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1581" y="2530630"/>
            <a:ext cx="4200525" cy="8667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0451C5A-5E36-2A19-4436-9D2677CE1E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2717" y="2127583"/>
            <a:ext cx="1235270" cy="132565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BD9784A-F041-5845-225A-A4BEE04DCF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894" y="2071749"/>
            <a:ext cx="1235270" cy="1325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6848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298">
            <a:extLst>
              <a:ext uri="{FF2B5EF4-FFF2-40B4-BE49-F238E27FC236}">
                <a16:creationId xmlns:a16="http://schemas.microsoft.com/office/drawing/2014/main" id="{9AD4D204-BDD5-4242-8BA9-E5726A2193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00988" y="4763265"/>
            <a:ext cx="2371725" cy="1242802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/>
            <a:r>
              <a:rPr lang="en-US" sz="3600" b="1" dirty="0">
                <a:latin typeface="Arial Black" panose="020B0A04020102020204" pitchFamily="34" charset="0"/>
              </a:rPr>
              <a:t>nariz</a:t>
            </a:r>
            <a:endParaRPr lang="en-US" sz="3600" dirty="0">
              <a:latin typeface="Arial Black" panose="020B0A04020102020204" pitchFamily="34" charset="0"/>
            </a:endParaRPr>
          </a:p>
          <a:p>
            <a:pPr algn="ctr"/>
            <a:r>
              <a:rPr lang="en-US" sz="3600" b="1" dirty="0">
                <a:latin typeface="Arial Black" panose="020B0A04020102020204" pitchFamily="34" charset="0"/>
              </a:rPr>
              <a:t>cheirar</a:t>
            </a:r>
            <a:endParaRPr lang="en-US" sz="3600" dirty="0">
              <a:latin typeface="Arial Black" panose="020B0A04020102020204" pitchFamily="34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A81CA5E-50B8-494B-A429-20A1786FEB7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2658" y="937094"/>
            <a:ext cx="2762491" cy="3472173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FB928FB-A2F7-43BF-8263-E940C810A6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4831" y="1542712"/>
            <a:ext cx="3472356" cy="4057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646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4068311-33DD-4410-87CC-C03504A46053}"/>
              </a:ext>
            </a:extLst>
          </p:cNvPr>
          <p:cNvSpPr txBox="1"/>
          <p:nvPr/>
        </p:nvSpPr>
        <p:spPr>
          <a:xfrm>
            <a:off x="7301346" y="3597381"/>
            <a:ext cx="33206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err="1">
                <a:latin typeface="Arial Black" panose="020B0A04020102020204" pitchFamily="34" charset="0"/>
              </a:rPr>
              <a:t>possessivo</a:t>
            </a:r>
            <a:endParaRPr lang="en-US" sz="3600" b="1" dirty="0">
              <a:latin typeface="Arial Black" panose="020B0A04020102020204" pitchFamily="34" charset="0"/>
            </a:endParaRPr>
          </a:p>
        </p:txBody>
      </p:sp>
      <p:sp>
        <p:nvSpPr>
          <p:cNvPr id="9" name="Text Box 2">
            <a:extLst>
              <a:ext uri="{FF2B5EF4-FFF2-40B4-BE49-F238E27FC236}">
                <a16:creationId xmlns:a16="http://schemas.microsoft.com/office/drawing/2014/main" id="{8F7742AE-9D3F-42EA-9201-7046EAB0C8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61761" y="5072698"/>
            <a:ext cx="4935358" cy="1014474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>
              <a:lnSpc>
                <a:spcPct val="107000"/>
              </a:lnSpc>
            </a:pPr>
            <a:r>
              <a:rPr lang="pt-BR" sz="2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este símbolo é usado para </a:t>
            </a:r>
          </a:p>
          <a:p>
            <a:pPr algn="ctr">
              <a:lnSpc>
                <a:spcPct val="107000"/>
              </a:lnSpc>
            </a:pPr>
            <a:r>
              <a:rPr lang="pt-BR" sz="2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mostrar possessividade</a:t>
            </a:r>
            <a:endParaRPr lang="en-US" sz="20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356461-7592-9DB9-C043-81DA7B405C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3743" y="1334884"/>
            <a:ext cx="1914525" cy="20002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E18EE2A-5F2B-83CF-EDC5-1FB6467F78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9855" y="4086922"/>
            <a:ext cx="3422303" cy="200025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BC8B35D-8317-F7B3-87EA-AB0E3B560DA0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0588408-2822-4266-5B11-21307E347507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2F36D3F-C06A-D31D-4E99-1EB375D677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2292" y="1334884"/>
            <a:ext cx="2257425" cy="22098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E2A9D9F-79BA-523F-2250-9BAFAF43FD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4740" y="1965417"/>
            <a:ext cx="4537001" cy="945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71648"/>
      </p:ext>
    </p:extLst>
  </p:cSld>
  <p:clrMapOvr>
    <a:masterClrMapping/>
  </p:clrMapOvr>
</p:sld>
</file>

<file path=ppt/slides/slide4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7F00C07C-32FB-4AC5-87D0-77068CA4EFE9}"/>
              </a:ext>
            </a:extLst>
          </p:cNvPr>
          <p:cNvSpPr txBox="1"/>
          <p:nvPr/>
        </p:nvSpPr>
        <p:spPr>
          <a:xfrm>
            <a:off x="6510048" y="3504286"/>
            <a:ext cx="48586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err="1"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identificador</a:t>
            </a:r>
            <a:endParaRPr lang="en-US" sz="3600" b="1" dirty="0">
              <a:latin typeface="Arial Black" panose="020B0A040201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r>
              <a:rPr lang="en-US" sz="3600" b="1" dirty="0" err="1">
                <a:effectLst/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nome</a:t>
            </a:r>
            <a:r>
              <a:rPr lang="en-US" sz="3600" dirty="0">
                <a:solidFill>
                  <a:srgbClr val="000000"/>
                </a:solidFill>
                <a:effectLst/>
                <a:latin typeface="Arial Black" panose="020B0A04020102020204" pitchFamily="34" charset="0"/>
                <a:ea typeface="Microsoft YaHei" panose="020B0503020204020204" pitchFamily="34" charset="-122"/>
                <a:cs typeface="Liberation Sans1"/>
              </a:rPr>
              <a:t> </a:t>
            </a:r>
            <a:r>
              <a:rPr lang="en-US" sz="3600" b="1" dirty="0" err="1">
                <a:solidFill>
                  <a:srgbClr val="000000"/>
                </a:solidFill>
                <a:effectLst/>
                <a:latin typeface="Arial Black" panose="020B0A04020102020204" pitchFamily="34" charset="0"/>
                <a:ea typeface="Microsoft YaHei" panose="020B0503020204020204" pitchFamily="34" charset="-122"/>
              </a:rPr>
              <a:t>próprio</a:t>
            </a:r>
            <a:endParaRPr lang="en-US" sz="3600" b="1" dirty="0">
              <a:latin typeface="Arial Black" panose="020B0A04020102020204" pitchFamily="34" charset="0"/>
            </a:endParaRPr>
          </a:p>
        </p:txBody>
      </p:sp>
      <p:sp>
        <p:nvSpPr>
          <p:cNvPr id="11" name="Text Box 2">
            <a:extLst>
              <a:ext uri="{FF2B5EF4-FFF2-40B4-BE49-F238E27FC236}">
                <a16:creationId xmlns:a16="http://schemas.microsoft.com/office/drawing/2014/main" id="{64F54C67-0595-4FFA-85F1-663CCE6CED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10049" y="5008159"/>
            <a:ext cx="4858678" cy="1204512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pt-BR" sz="2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este símbolo indica um nome </a:t>
            </a: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pt-BR" sz="2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próprio – de pessoa, aldeia, </a:t>
            </a: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pt-BR" sz="2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cidade, terra, mar.</a:t>
            </a:r>
            <a:endParaRPr lang="en-US" sz="20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79A049E-ACE5-037C-F4A4-7702039690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3746" y="1182231"/>
            <a:ext cx="1914525" cy="20002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AA33536-6D81-1780-931E-E42CFA260C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7143" y="4150617"/>
            <a:ext cx="2133600" cy="18288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4C32D35-A13E-7928-5A46-05FC7FB49AA6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53AD383-9FF0-FBA1-0009-8F5A9161A9D7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73C7BF-F938-648C-D2ED-A0EE21E438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2295" y="1167736"/>
            <a:ext cx="2257425" cy="22098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C123D6A-F536-5A8F-00A9-CAC3EF39E6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7452" y="1366787"/>
            <a:ext cx="4048784" cy="1989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749941"/>
      </p:ext>
    </p:extLst>
  </p:cSld>
  <p:clrMapOvr>
    <a:masterClrMapping/>
  </p:clrMapOvr>
</p:sld>
</file>

<file path=ppt/slides/slide4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Text Box">
            <a:extLst>
              <a:ext uri="{FF2B5EF4-FFF2-40B4-BE49-F238E27FC236}">
                <a16:creationId xmlns:a16="http://schemas.microsoft.com/office/drawing/2014/main" id="{90DD9C3E-EEC4-41A9-959E-1AC2508B45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0987" y="2343351"/>
            <a:ext cx="4010025" cy="4010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E8C8649-147A-41C8-92C2-988705D7D2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9767" y="416848"/>
            <a:ext cx="8492464" cy="1926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656950"/>
      </p:ext>
    </p:extLst>
  </p:cSld>
  <p:clrMapOvr>
    <a:masterClrMapping/>
  </p:clrMapOvr>
</p:sld>
</file>

<file path=ppt/slides/slide4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D0B5FA5-BF58-4C53-9B94-75D346A940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0183" y="518195"/>
            <a:ext cx="9071634" cy="1926503"/>
          </a:xfrm>
          <a:prstGeom prst="rect">
            <a:avLst/>
          </a:prstGeom>
        </p:spPr>
      </p:pic>
      <p:pic>
        <p:nvPicPr>
          <p:cNvPr id="3" name="Picture 2" descr="Text Box">
            <a:extLst>
              <a:ext uri="{FF2B5EF4-FFF2-40B4-BE49-F238E27FC236}">
                <a16:creationId xmlns:a16="http://schemas.microsoft.com/office/drawing/2014/main" id="{C66B54DD-538C-B803-1B9B-95C5A9CED4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0987" y="2343351"/>
            <a:ext cx="4010025" cy="4010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7132193"/>
      </p:ext>
    </p:extLst>
  </p:cSld>
  <p:clrMapOvr>
    <a:masterClrMapping/>
  </p:clrMapOvr>
</p:sld>
</file>

<file path=ppt/slides/slide4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Text Box">
            <a:extLst>
              <a:ext uri="{FF2B5EF4-FFF2-40B4-BE49-F238E27FC236}">
                <a16:creationId xmlns:a16="http://schemas.microsoft.com/office/drawing/2014/main" id="{4974C241-B0D7-46F8-9690-C2D3AE94B0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2437" y="2350432"/>
            <a:ext cx="3667125" cy="3667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3BFDBBD-B23D-49C6-81D7-E870AC09FE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0385" y="626688"/>
            <a:ext cx="7151228" cy="1926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559229"/>
      </p:ext>
    </p:extLst>
  </p:cSld>
  <p:clrMapOvr>
    <a:masterClrMapping/>
  </p:clrMapOvr>
</p:sld>
</file>

<file path=ppt/slides/slide4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Text Box">
            <a:extLst>
              <a:ext uri="{FF2B5EF4-FFF2-40B4-BE49-F238E27FC236}">
                <a16:creationId xmlns:a16="http://schemas.microsoft.com/office/drawing/2014/main" id="{3DFCA39E-6166-41EE-97BF-5264F6130F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5287" y="2102701"/>
            <a:ext cx="3781425" cy="3781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BDA3A50-C1BF-4E74-AEF1-B670229AA5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0341" y="482569"/>
            <a:ext cx="8388823" cy="1926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487997"/>
      </p:ext>
    </p:extLst>
  </p:cSld>
  <p:clrMapOvr>
    <a:masterClrMapping/>
  </p:clrMapOvr>
</p:sld>
</file>

<file path=ppt/slides/slide4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Text Box">
            <a:extLst>
              <a:ext uri="{FF2B5EF4-FFF2-40B4-BE49-F238E27FC236}">
                <a16:creationId xmlns:a16="http://schemas.microsoft.com/office/drawing/2014/main" id="{FFCCA9C0-A243-45ED-A54A-BB6544AAD6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0820" y="2270354"/>
            <a:ext cx="3476625" cy="3476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54D6FED-8308-45CD-A62B-960501B9DC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6452" y="257340"/>
            <a:ext cx="6559865" cy="1926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644636"/>
      </p:ext>
    </p:extLst>
  </p:cSld>
  <p:clrMapOvr>
    <a:masterClrMapping/>
  </p:clrMapOvr>
</p:sld>
</file>

<file path=ppt/slides/slide4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Text Box">
            <a:extLst>
              <a:ext uri="{FF2B5EF4-FFF2-40B4-BE49-F238E27FC236}">
                <a16:creationId xmlns:a16="http://schemas.microsoft.com/office/drawing/2014/main" id="{26FD9E11-1555-4ED1-BE08-E99C8F353A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5278" y="2304679"/>
            <a:ext cx="3781425" cy="3781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92150B7-DB57-4252-B82C-194D408C01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9116" y="589446"/>
            <a:ext cx="6553768" cy="1926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08396"/>
      </p:ext>
    </p:extLst>
  </p:cSld>
  <p:clrMapOvr>
    <a:masterClrMapping/>
  </p:clrMapOvr>
</p:sld>
</file>

<file path=ppt/slides/slide4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Text Box">
            <a:extLst>
              <a:ext uri="{FF2B5EF4-FFF2-40B4-BE49-F238E27FC236}">
                <a16:creationId xmlns:a16="http://schemas.microsoft.com/office/drawing/2014/main" id="{D1B8D980-692F-480D-80C2-EDFF56E56C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6951" y="2286433"/>
            <a:ext cx="3781425" cy="3781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8CF3406-EEC6-4F2B-902A-2A24FAE44E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6067" y="482568"/>
            <a:ext cx="6559865" cy="1926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694377"/>
      </p:ext>
    </p:extLst>
  </p:cSld>
  <p:clrMapOvr>
    <a:masterClrMapping/>
  </p:clrMapOvr>
</p:sld>
</file>

<file path=ppt/slides/slide4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Text Box">
            <a:extLst>
              <a:ext uri="{FF2B5EF4-FFF2-40B4-BE49-F238E27FC236}">
                <a16:creationId xmlns:a16="http://schemas.microsoft.com/office/drawing/2014/main" id="{D4E5BD3A-DBE7-4F73-B48C-411C5B7B2F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3429" y="2203306"/>
            <a:ext cx="3781425" cy="3781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6A57FC9-929F-4E38-B6D8-B1CB340958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1105" y="458818"/>
            <a:ext cx="6559865" cy="1926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39971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552A852-2CF2-47E4-AE1F-CEC93BCA63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3215" y="1031146"/>
            <a:ext cx="3776584" cy="5208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361318"/>
      </p:ext>
    </p:extLst>
  </p:cSld>
  <p:clrMapOvr>
    <a:masterClrMapping/>
  </p:clrMapOvr>
</p:sld>
</file>

<file path=ppt/slides/slide4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528F761-E5CA-44DC-9B2D-82AAF113A9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4255" y="2223525"/>
            <a:ext cx="3883489" cy="388348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F740A6B-67CD-4514-B552-8A72E22DB2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5956" y="503271"/>
            <a:ext cx="6700085" cy="1932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554029"/>
      </p:ext>
    </p:extLst>
  </p:cSld>
  <p:clrMapOvr>
    <a:masterClrMapping/>
  </p:clrMapOvr>
</p:sld>
</file>

<file path=ppt/slides/slide4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00A8D87-3E63-4F3B-91AE-3C5521E6A9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0462" y="2504292"/>
            <a:ext cx="3731075" cy="362133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532CF18-F0DB-4573-BB2B-DC6FEDDD4D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2629" y="609515"/>
            <a:ext cx="4846740" cy="1926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656862"/>
      </p:ext>
    </p:extLst>
  </p:cSld>
  <p:clrMapOvr>
    <a:masterClrMapping/>
  </p:clrMapOvr>
</p:sld>
</file>

<file path=ppt/slides/slide4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727982E-D219-4F0C-A2FD-49633A94FABA}"/>
              </a:ext>
            </a:extLst>
          </p:cNvPr>
          <p:cNvSpPr txBox="1"/>
          <p:nvPr/>
        </p:nvSpPr>
        <p:spPr>
          <a:xfrm>
            <a:off x="2402847" y="3015593"/>
            <a:ext cx="6100010" cy="10292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6000" dirty="0">
                <a:effectLst/>
                <a:latin typeface="Backsun7_21" panose="02000503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</a:t>
            </a:r>
            <a:endParaRPr lang="en-US" sz="6000" dirty="0">
              <a:effectLst/>
              <a:latin typeface="SUN7_8_909" panose="02000503000000000000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image251.jpeg">
            <a:extLst>
              <a:ext uri="{FF2B5EF4-FFF2-40B4-BE49-F238E27FC236}">
                <a16:creationId xmlns:a16="http://schemas.microsoft.com/office/drawing/2014/main" id="{9CE0787A-6A2B-4CFF-9542-E8D751DDCF08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326890" y="2379053"/>
            <a:ext cx="3538220" cy="342392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9D23E5E-E192-4A5B-B692-A70CC2E19C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5494" y="452550"/>
            <a:ext cx="4974767" cy="1926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77119"/>
      </p:ext>
    </p:extLst>
  </p:cSld>
  <p:clrMapOvr>
    <a:masterClrMapping/>
  </p:clrMapOvr>
</p:sld>
</file>

<file path=ppt/slides/slide4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Text Box">
            <a:extLst>
              <a:ext uri="{FF2B5EF4-FFF2-40B4-BE49-F238E27FC236}">
                <a16:creationId xmlns:a16="http://schemas.microsoft.com/office/drawing/2014/main" id="{ADF2E499-6DF7-4A8B-97F5-454A045584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6262" y="2443658"/>
            <a:ext cx="3419475" cy="3419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B92334E-F225-4AE0-84D3-2282A1DCB3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7699" y="517155"/>
            <a:ext cx="4901609" cy="1926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358067"/>
      </p:ext>
    </p:extLst>
  </p:cSld>
  <p:clrMapOvr>
    <a:masterClrMapping/>
  </p:clrMapOvr>
</p:sld>
</file>

<file path=ppt/slides/slide4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2134B51-8FB2-D32C-4517-8C7FF4856253}"/>
              </a:ext>
            </a:extLst>
          </p:cNvPr>
          <p:cNvSpPr txBox="1">
            <a:spLocks/>
          </p:cNvSpPr>
          <p:nvPr/>
        </p:nvSpPr>
        <p:spPr>
          <a:xfrm>
            <a:off x="3110845" y="3120141"/>
            <a:ext cx="5970309" cy="61771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b="1" dirty="0"/>
              <a:t>SALVATION LESSON</a:t>
            </a:r>
          </a:p>
        </p:txBody>
      </p:sp>
    </p:spTree>
    <p:extLst>
      <p:ext uri="{BB962C8B-B14F-4D97-AF65-F5344CB8AC3E}">
        <p14:creationId xmlns:p14="http://schemas.microsoft.com/office/powerpoint/2010/main" val="2915776675"/>
      </p:ext>
    </p:extLst>
  </p:cSld>
  <p:clrMapOvr>
    <a:masterClrMapping/>
  </p:clrMapOvr>
</p:sld>
</file>

<file path=ppt/slides/slide4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DF5ADDA-5CA4-CB62-9F75-B8665CE23F2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03E4B92-A42F-12F2-4249-60D1AB524989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04F08A5-F875-048D-15CC-95F3543B6F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9909" y="1679073"/>
            <a:ext cx="2362200" cy="340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341802"/>
      </p:ext>
    </p:extLst>
  </p:cSld>
  <p:clrMapOvr>
    <a:masterClrMapping/>
  </p:clrMapOvr>
</p:sld>
</file>

<file path=ppt/slides/slide4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8DC2A44-6492-417C-B8C6-9C81DB84D98E}"/>
              </a:ext>
            </a:extLst>
          </p:cNvPr>
          <p:cNvPicPr/>
          <p:nvPr/>
        </p:nvPicPr>
        <p:blipFill>
          <a:blip r:embed="rId2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9409" y="1125061"/>
            <a:ext cx="3204865" cy="225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C69BA15-AFF5-C0A3-0D82-FF13BC1F52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9909" y="1679073"/>
            <a:ext cx="2362200" cy="340042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69FCAF1-65D6-C61D-3DEE-221C8938D8F1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E33581A-03B7-555F-3E46-BB23C7153CCF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257635"/>
      </p:ext>
    </p:extLst>
  </p:cSld>
  <p:clrMapOvr>
    <a:masterClrMapping/>
  </p:clrMapOvr>
</p:sld>
</file>

<file path=ppt/slides/slide4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8DC2A44-6492-417C-B8C6-9C81DB84D98E}"/>
              </a:ext>
            </a:extLst>
          </p:cNvPr>
          <p:cNvPicPr/>
          <p:nvPr/>
        </p:nvPicPr>
        <p:blipFill>
          <a:blip r:embed="rId2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9409" y="1125061"/>
            <a:ext cx="3204865" cy="225422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 Box 2">
            <a:extLst>
              <a:ext uri="{FF2B5EF4-FFF2-40B4-BE49-F238E27FC236}">
                <a16:creationId xmlns:a16="http://schemas.microsoft.com/office/drawing/2014/main" id="{EF234B28-790D-4C70-A198-2986AB47CF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28535" y="3921251"/>
            <a:ext cx="3846615" cy="996584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4000" b="1" dirty="0" err="1">
                <a:effectLst/>
                <a:latin typeface="Arial Black" panose="020B0A040201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mau</a:t>
            </a:r>
            <a:endParaRPr lang="en-US" sz="4000" dirty="0">
              <a:effectLst/>
              <a:latin typeface="Arial Black" panose="020B0A0402010202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 Box 2">
            <a:extLst>
              <a:ext uri="{FF2B5EF4-FFF2-40B4-BE49-F238E27FC236}">
                <a16:creationId xmlns:a16="http://schemas.microsoft.com/office/drawing/2014/main" id="{2262C07E-22DA-46CC-9347-47316D1874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19729" y="5257840"/>
            <a:ext cx="2864229" cy="608627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(não, bom)</a:t>
            </a: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C69BA15-AFF5-C0A3-0D82-FF13BC1F52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9909" y="1679073"/>
            <a:ext cx="2362200" cy="340042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69FCAF1-65D6-C61D-3DEE-221C8938D8F1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E33581A-03B7-555F-3E46-BB23C7153CCF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252289"/>
      </p:ext>
    </p:extLst>
  </p:cSld>
  <p:clrMapOvr>
    <a:masterClrMapping/>
  </p:clrMapOvr>
</p:sld>
</file>

<file path=ppt/slides/slide4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66BE484-8FE2-1560-EBF3-8EE359FBBB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1746" y="1671637"/>
            <a:ext cx="3438525" cy="351472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9DE98DA-A39C-5577-8E19-9B7DFF17A731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4D796F8-FD49-A912-3124-0CF070691D69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160963"/>
      </p:ext>
    </p:extLst>
  </p:cSld>
  <p:clrMapOvr>
    <a:masterClrMapping/>
  </p:clrMapOvr>
</p:sld>
</file>

<file path=ppt/slides/slide4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36157C7-6B66-4CD3-9D4B-A19A37751F28}"/>
              </a:ext>
            </a:extLst>
          </p:cNvPr>
          <p:cNvPicPr/>
          <p:nvPr/>
        </p:nvPicPr>
        <p:blipFill>
          <a:blip r:embed="rId2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8053" y="816860"/>
            <a:ext cx="3165360" cy="3384467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66BE484-8FE2-1560-EBF3-8EE359FBBB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1746" y="1671637"/>
            <a:ext cx="3438525" cy="351472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9DE98DA-A39C-5577-8E19-9B7DFF17A731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4D796F8-FD49-A912-3124-0CF070691D69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66297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CF056FD-ED61-4021-A1BD-6396CF248F1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8224" y="1138030"/>
            <a:ext cx="3382828" cy="3108506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552A852-2CF2-47E4-AE1F-CEC93BCA63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3215" y="1031146"/>
            <a:ext cx="3776584" cy="5208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733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36157C7-6B66-4CD3-9D4B-A19A37751F28}"/>
              </a:ext>
            </a:extLst>
          </p:cNvPr>
          <p:cNvPicPr/>
          <p:nvPr/>
        </p:nvPicPr>
        <p:blipFill>
          <a:blip r:embed="rId2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8053" y="797202"/>
            <a:ext cx="3165360" cy="3384467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EEBE10D-76F5-4FC3-A599-26042F421ED0}"/>
              </a:ext>
            </a:extLst>
          </p:cNvPr>
          <p:cNvSpPr txBox="1"/>
          <p:nvPr/>
        </p:nvSpPr>
        <p:spPr>
          <a:xfrm>
            <a:off x="7884991" y="4459303"/>
            <a:ext cx="2131483" cy="10563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</a:pPr>
            <a:r>
              <a:rPr lang="en-US" sz="2000" b="1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</a:t>
            </a:r>
            <a:r>
              <a:rPr lang="en-US" sz="2000" b="1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ecado</a:t>
            </a:r>
            <a:endParaRPr lang="en-US" sz="2000" b="1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</a:pPr>
            <a:endParaRPr lang="en-US" sz="2000" b="1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</a:pPr>
            <a:r>
              <a:rPr lang="en-US" sz="2000" b="1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pecaminoso</a:t>
            </a:r>
            <a:endParaRPr lang="en-US" sz="20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AAB7A5-E226-41DF-B685-79CB240AE426}"/>
              </a:ext>
            </a:extLst>
          </p:cNvPr>
          <p:cNvSpPr txBox="1"/>
          <p:nvPr/>
        </p:nvSpPr>
        <p:spPr>
          <a:xfrm>
            <a:off x="5901744" y="5653763"/>
            <a:ext cx="6097978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</a:t>
            </a:r>
            <a:r>
              <a:rPr lang="en-US" sz="20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mau</a:t>
            </a:r>
            <a:r>
              <a:rPr lang="en-US" sz="20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trabalhar)</a:t>
            </a:r>
            <a:endParaRPr lang="en-US" sz="20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6BE484-8FE2-1560-EBF3-8EE359FBBB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1746" y="1671637"/>
            <a:ext cx="3438525" cy="351472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9DE98DA-A39C-5577-8E19-9B7DFF17A731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4D796F8-FD49-A912-3124-0CF070691D69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494932"/>
      </p:ext>
    </p:extLst>
  </p:cSld>
  <p:clrMapOvr>
    <a:masterClrMapping/>
  </p:clrMapOvr>
</p:sld>
</file>

<file path=ppt/slides/slide4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EEA463-3726-5AC3-5722-948059C3ED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1746" y="1785937"/>
            <a:ext cx="3438525" cy="328612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FF4E66F-681D-9DEE-6A83-DCEE12D4D7F2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BF770FE-1192-BC1D-A610-18CDD3E2DEF3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394681"/>
      </p:ext>
    </p:extLst>
  </p:cSld>
  <p:clrMapOvr>
    <a:masterClrMapping/>
  </p:clrMapOvr>
</p:sld>
</file>

<file path=ppt/slides/slide4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9EBB1FF-C24C-A277-9A2F-12ABA96922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1746" y="1577863"/>
            <a:ext cx="3438525" cy="328612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0C4BF8D-CA1A-846C-7409-A4396D8E0E63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51BA4F9-7748-F560-2DCD-34850A04C8DA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9AEF48-976A-D921-DA4E-4F5A52EBA4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6649" y="1577863"/>
            <a:ext cx="3152155" cy="1612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801523"/>
      </p:ext>
    </p:extLst>
  </p:cSld>
  <p:clrMapOvr>
    <a:masterClrMapping/>
  </p:clrMapOvr>
</p:sld>
</file>

<file path=ppt/slides/slide4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397A122-A5B3-46AE-8A2C-6523B033DEB5}"/>
              </a:ext>
            </a:extLst>
          </p:cNvPr>
          <p:cNvSpPr txBox="1"/>
          <p:nvPr/>
        </p:nvSpPr>
        <p:spPr>
          <a:xfrm>
            <a:off x="5902855" y="3689178"/>
            <a:ext cx="6097978" cy="658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600" b="1" dirty="0" err="1"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dinheiro</a:t>
            </a:r>
            <a:endParaRPr lang="en-US" sz="3600" b="1" dirty="0">
              <a:latin typeface="Arial Black" panose="020B0A040201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E9B864-0081-48EB-9AFB-B6D9ACD67573}"/>
              </a:ext>
            </a:extLst>
          </p:cNvPr>
          <p:cNvSpPr txBox="1"/>
          <p:nvPr/>
        </p:nvSpPr>
        <p:spPr>
          <a:xfrm>
            <a:off x="5902855" y="5069519"/>
            <a:ext cx="6097978" cy="768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(rei)</a:t>
            </a: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6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9EBB1FF-C24C-A277-9A2F-12ABA96922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1746" y="1577863"/>
            <a:ext cx="3438525" cy="328612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0C4BF8D-CA1A-846C-7409-A4396D8E0E63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51BA4F9-7748-F560-2DCD-34850A04C8DA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DFF1C5E-71C8-28AE-0DE5-150F7C56C2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6649" y="1555949"/>
            <a:ext cx="3152155" cy="1612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966275"/>
      </p:ext>
    </p:extLst>
  </p:cSld>
  <p:clrMapOvr>
    <a:masterClrMapping/>
  </p:clrMapOvr>
</p:sld>
</file>

<file path=ppt/slides/slide4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6A7A1A0-6121-97E2-D1CE-BF4EFC272F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598" y="1271587"/>
            <a:ext cx="3409950" cy="431482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4EEC973-55A7-2C74-36FE-3C658711B637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2AD94A1-C06A-CDD0-1CDD-E08C201A0590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676126"/>
      </p:ext>
    </p:extLst>
  </p:cSld>
  <p:clrMapOvr>
    <a:masterClrMapping/>
  </p:clrMapOvr>
</p:sld>
</file>

<file path=ppt/slides/slide4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03988EC-4423-487B-836C-F64B38BAC32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2810" y="1082776"/>
            <a:ext cx="3074695" cy="2488685"/>
          </a:xfrm>
          <a:prstGeom prst="rect">
            <a:avLst/>
          </a:prstGeom>
          <a:noFill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33ED87D-8A70-09E9-A18D-9335A10ECA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598" y="1271587"/>
            <a:ext cx="3409950" cy="431482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AD683C4-48C7-B18B-D96B-11BC08F07693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9CF20F2-C79A-3FB7-C2F9-476B87283472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809943"/>
      </p:ext>
    </p:extLst>
  </p:cSld>
  <p:clrMapOvr>
    <a:masterClrMapping/>
  </p:clrMapOvr>
</p:sld>
</file>

<file path=ppt/slides/slide4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03988EC-4423-487B-836C-F64B38BAC32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2810" y="1082776"/>
            <a:ext cx="3074695" cy="2488685"/>
          </a:xfrm>
          <a:prstGeom prst="rect">
            <a:avLst/>
          </a:prstGeom>
          <a:noFill/>
        </p:spPr>
      </p:pic>
      <p:sp>
        <p:nvSpPr>
          <p:cNvPr id="4" name="Text Box 2">
            <a:extLst>
              <a:ext uri="{FF2B5EF4-FFF2-40B4-BE49-F238E27FC236}">
                <a16:creationId xmlns:a16="http://schemas.microsoft.com/office/drawing/2014/main" id="{F089EC17-3B2B-49A7-9251-6D63A0F739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46869" y="4191993"/>
            <a:ext cx="3409949" cy="723096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600" b="1" dirty="0" err="1">
                <a:effectLst/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comprar</a:t>
            </a:r>
            <a:endParaRPr lang="en-US" sz="3600" dirty="0">
              <a:effectLst/>
              <a:latin typeface="Arial Black" panose="020B0A040201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Text Box 2">
            <a:extLst>
              <a:ext uri="{FF2B5EF4-FFF2-40B4-BE49-F238E27FC236}">
                <a16:creationId xmlns:a16="http://schemas.microsoft.com/office/drawing/2014/main" id="{9748646E-DDEA-4545-B831-A8EC053EBB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98083" y="5401034"/>
            <a:ext cx="2724150" cy="43815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(para frente, </a:t>
            </a:r>
            <a:r>
              <a:rPr lang="en-US" sz="20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dinheiro</a:t>
            </a:r>
            <a:r>
              <a:rPr lang="en-US" sz="20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endParaRPr lang="en-US" sz="20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33ED87D-8A70-09E9-A18D-9335A10ECA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598" y="1271587"/>
            <a:ext cx="3409950" cy="431482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AD683C4-48C7-B18B-D96B-11BC08F07693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9CF20F2-C79A-3FB7-C2F9-476B87283472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33843"/>
      </p:ext>
    </p:extLst>
  </p:cSld>
  <p:clrMapOvr>
    <a:masterClrMapping/>
  </p:clrMapOvr>
</p:sld>
</file>

<file path=ppt/slides/slide4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82E62EF-6B1A-E08D-0BBC-FE180644AA5D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3F53270-5844-8B4A-E87D-0DBD102B89C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78237A4-948B-ADF5-3AAF-25327095DD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984" y="1509712"/>
            <a:ext cx="3448050" cy="3838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057026"/>
      </p:ext>
    </p:extLst>
  </p:cSld>
  <p:clrMapOvr>
    <a:masterClrMapping/>
  </p:clrMapOvr>
</p:sld>
</file>

<file path=ppt/slides/slide4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16E8A02-463A-4A94-9C45-732F264EA74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3656" y="1078073"/>
            <a:ext cx="3036374" cy="2047335"/>
          </a:xfrm>
          <a:prstGeom prst="rect">
            <a:avLst/>
          </a:prstGeom>
          <a:noFill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0212404-2252-0BA9-9DE9-3ADF3F340D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984" y="1509712"/>
            <a:ext cx="3448050" cy="383857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3F786C0-B8BA-339D-5C91-728B69EBF3D1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360B9DA-FB54-0C55-1D63-CE43D19BE4B2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059182"/>
      </p:ext>
    </p:extLst>
  </p:cSld>
  <p:clrMapOvr>
    <a:masterClrMapping/>
  </p:clrMapOvr>
</p:sld>
</file>

<file path=ppt/slides/slide4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16E8A02-463A-4A94-9C45-732F264EA74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3656" y="1078073"/>
            <a:ext cx="3036374" cy="2047335"/>
          </a:xfrm>
          <a:prstGeom prst="rect">
            <a:avLst/>
          </a:prstGeom>
          <a:noFill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AE773FD-5BB1-429B-BFF7-6749A6715799}"/>
              </a:ext>
            </a:extLst>
          </p:cNvPr>
          <p:cNvSpPr txBox="1"/>
          <p:nvPr/>
        </p:nvSpPr>
        <p:spPr>
          <a:xfrm>
            <a:off x="5902854" y="3429000"/>
            <a:ext cx="6097978" cy="2049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600" b="1" dirty="0" err="1"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morto</a:t>
            </a:r>
            <a:endParaRPr lang="en-US" sz="3600" dirty="0">
              <a:latin typeface="Arial Black" panose="020B0A040201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600" b="1" dirty="0" err="1"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morrer</a:t>
            </a:r>
            <a:endParaRPr lang="en-US" sz="3600" b="1" dirty="0">
              <a:latin typeface="Arial Black" panose="020B0A040201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600" b="1" dirty="0" err="1"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morte</a:t>
            </a:r>
            <a:endParaRPr lang="en-US" sz="3600" dirty="0">
              <a:effectLst/>
              <a:latin typeface="Arial Black" panose="020B0A040201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810C3A23-DDF2-4FB2-ABC4-F853DCD0D0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12301" y="5756999"/>
            <a:ext cx="2279084" cy="42862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não, coração)</a:t>
            </a: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0212404-2252-0BA9-9DE9-3ADF3F340D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984" y="1509712"/>
            <a:ext cx="3448050" cy="383857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3F786C0-B8BA-339D-5C91-728B69EBF3D1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360B9DA-FB54-0C55-1D63-CE43D19BE4B2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50215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 Box 2">
            <a:extLst>
              <a:ext uri="{FF2B5EF4-FFF2-40B4-BE49-F238E27FC236}">
                <a16:creationId xmlns:a16="http://schemas.microsoft.com/office/drawing/2014/main" id="{FCEA4AAD-8CDC-4A3B-9A0A-032A17D3406B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8004313" y="4744278"/>
            <a:ext cx="2002608" cy="1240597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/>
            <a:r>
              <a:rPr lang="en-US" sz="3600" b="1" dirty="0">
                <a:latin typeface="Arial Black" panose="020B0A04020102020204" pitchFamily="34" charset="0"/>
              </a:rPr>
              <a:t>olho</a:t>
            </a:r>
            <a:endParaRPr lang="en-US" sz="3600" dirty="0">
              <a:latin typeface="Arial Black" panose="020B0A04020102020204" pitchFamily="34" charset="0"/>
            </a:endParaRPr>
          </a:p>
          <a:p>
            <a:pPr algn="ctr"/>
            <a:r>
              <a:rPr lang="en-US" sz="3600" b="1" dirty="0">
                <a:latin typeface="Arial Black" panose="020B0A04020102020204" pitchFamily="34" charset="0"/>
              </a:rPr>
              <a:t>ver</a:t>
            </a:r>
            <a:endParaRPr lang="en-US" sz="3600" dirty="0">
              <a:latin typeface="Arial Black" panose="020B0A04020102020204" pitchFamily="34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CF056FD-ED61-4021-A1BD-6396CF248F1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0430" y="1109434"/>
            <a:ext cx="3382828" cy="3108506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552A852-2CF2-47E4-AE1F-CEC93BCA63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3215" y="1031146"/>
            <a:ext cx="3776584" cy="5208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077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CCAA425-09D2-B17A-DD97-530F4BEA14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952" y="1079015"/>
            <a:ext cx="3438525" cy="404812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FC71B4E-A0AC-0DE1-7EE1-73BD6CC8D936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A3B10A-BEB7-0DA8-3569-5036B8BF73B0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211755"/>
      </p:ext>
    </p:extLst>
  </p:cSld>
  <p:clrMapOvr>
    <a:masterClrMapping/>
  </p:clrMapOvr>
</p:sld>
</file>

<file path=ppt/slides/slide4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17623D6-B7E0-4CCD-A64F-AA05DE571F64}"/>
              </a:ext>
            </a:extLst>
          </p:cNvPr>
          <p:cNvPicPr/>
          <p:nvPr/>
        </p:nvPicPr>
        <p:blipFill>
          <a:blip r:embed="rId2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1402" y="1118044"/>
            <a:ext cx="1960880" cy="219900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888CED6-200F-B654-8035-B5FD612BEA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1746" y="1210990"/>
            <a:ext cx="3438525" cy="404812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B63DFEC-3F00-6FE5-0198-B70F4E893314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89533FB-6F26-7C0C-3A56-24DDC30EECF3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903521"/>
      </p:ext>
    </p:extLst>
  </p:cSld>
  <p:clrMapOvr>
    <a:masterClrMapping/>
  </p:clrMapOvr>
</p:sld>
</file>

<file path=ppt/slides/slide4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17623D6-B7E0-4CCD-A64F-AA05DE571F64}"/>
              </a:ext>
            </a:extLst>
          </p:cNvPr>
          <p:cNvPicPr/>
          <p:nvPr/>
        </p:nvPicPr>
        <p:blipFill>
          <a:blip r:embed="rId2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1402" y="1118044"/>
            <a:ext cx="1960880" cy="219900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 Box 2">
            <a:extLst>
              <a:ext uri="{FF2B5EF4-FFF2-40B4-BE49-F238E27FC236}">
                <a16:creationId xmlns:a16="http://schemas.microsoft.com/office/drawing/2014/main" id="{4E70C30B-D762-487C-8914-C12F3FCA64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32580" y="3679509"/>
            <a:ext cx="3438525" cy="722712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4000" b="1" dirty="0" err="1"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presente</a:t>
            </a:r>
            <a:endParaRPr lang="en-US" sz="4000" b="1" dirty="0">
              <a:effectLst/>
              <a:latin typeface="Arial Black" panose="020B0A040201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4D6FEF-707B-4A11-A5B5-23ABE487B938}"/>
              </a:ext>
            </a:extLst>
          </p:cNvPr>
          <p:cNvSpPr txBox="1"/>
          <p:nvPr/>
        </p:nvSpPr>
        <p:spPr>
          <a:xfrm>
            <a:off x="5902854" y="5127140"/>
            <a:ext cx="6097978" cy="4050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</a:t>
            </a:r>
            <a:r>
              <a:rPr lang="en-US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mão, amor</a:t>
            </a:r>
            <a:r>
              <a:rPr lang="en-US" sz="20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endParaRPr lang="en-US" sz="20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888CED6-200F-B654-8035-B5FD612BEA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1746" y="1210990"/>
            <a:ext cx="3438525" cy="404812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B63DFEC-3F00-6FE5-0198-B70F4E893314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89533FB-6F26-7C0C-3A56-24DDC30EECF3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432475"/>
      </p:ext>
    </p:extLst>
  </p:cSld>
  <p:clrMapOvr>
    <a:masterClrMapping/>
  </p:clrMapOvr>
</p:sld>
</file>

<file path=ppt/slides/slide4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D96A575-0384-BF55-7E29-80A1F9CAA5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8573" y="1702872"/>
            <a:ext cx="3429000" cy="32385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B0580BE-6521-0F35-8394-0228775F033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CEA5951-DC56-8A8B-C361-10611B689499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5208223"/>
      </p:ext>
    </p:extLst>
  </p:cSld>
  <p:clrMapOvr>
    <a:masterClrMapping/>
  </p:clrMapOvr>
</p:sld>
</file>

<file path=ppt/slides/slide4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1C31E07-3BEB-4B6D-82D7-68B801D61450}"/>
              </a:ext>
            </a:extLst>
          </p:cNvPr>
          <p:cNvPicPr/>
          <p:nvPr/>
        </p:nvPicPr>
        <p:blipFill>
          <a:blip r:embed="rId2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2787" y="1208448"/>
            <a:ext cx="3118114" cy="1981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D97AE2B-D1E1-ADBC-6D90-2643C77FC5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6509" y="1702872"/>
            <a:ext cx="3429000" cy="32385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9F6C335-E26A-35D8-DDAF-89CDC01100DA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FCCC6A5-1D16-000C-4512-70C8A39B68A6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587384"/>
      </p:ext>
    </p:extLst>
  </p:cSld>
  <p:clrMapOvr>
    <a:masterClrMapping/>
  </p:clrMapOvr>
</p:sld>
</file>

<file path=ppt/slides/slide4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1C31E07-3BEB-4B6D-82D7-68B801D61450}"/>
              </a:ext>
            </a:extLst>
          </p:cNvPr>
          <p:cNvPicPr/>
          <p:nvPr/>
        </p:nvPicPr>
        <p:blipFill>
          <a:blip r:embed="rId2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2787" y="1208448"/>
            <a:ext cx="3118114" cy="198104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 Box 2">
            <a:extLst>
              <a:ext uri="{FF2B5EF4-FFF2-40B4-BE49-F238E27FC236}">
                <a16:creationId xmlns:a16="http://schemas.microsoft.com/office/drawing/2014/main" id="{2AC6ADEF-DD05-4D2C-B778-6125BC2C6D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77182" y="3752047"/>
            <a:ext cx="3549321" cy="1000496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4000" b="1" dirty="0" err="1"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dar</a:t>
            </a:r>
            <a:endParaRPr lang="en-US" sz="4000" b="1" dirty="0">
              <a:effectLst/>
              <a:latin typeface="Arial Black" panose="020B0A040201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Text Box 2">
            <a:extLst>
              <a:ext uri="{FF2B5EF4-FFF2-40B4-BE49-F238E27FC236}">
                <a16:creationId xmlns:a16="http://schemas.microsoft.com/office/drawing/2014/main" id="{0F5D4D60-53F9-49B1-B878-923894A0CE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81216" y="5315102"/>
            <a:ext cx="4457872" cy="4953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</a:t>
            </a:r>
            <a:r>
              <a:rPr lang="en-US" sz="20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presente</a:t>
            </a:r>
            <a:r>
              <a:rPr lang="en-US" sz="20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para frente</a:t>
            </a:r>
            <a:r>
              <a:rPr lang="en-US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 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D97AE2B-D1E1-ADBC-6D90-2643C77FC5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6509" y="1702872"/>
            <a:ext cx="3429000" cy="32385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9F6C335-E26A-35D8-DDAF-89CDC01100DA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FCCC6A5-1D16-000C-4512-70C8A39B68A6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890338"/>
      </p:ext>
    </p:extLst>
  </p:cSld>
  <p:clrMapOvr>
    <a:masterClrMapping/>
  </p:clrMapOvr>
</p:sld>
</file>

<file path=ppt/slides/slide4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3A0B354-248B-0E4E-2F0B-E041A8D2A6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271" y="1157670"/>
            <a:ext cx="3419475" cy="451485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8D53192-8FEF-6BFC-7929-82E1DED9F726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D4AF19B-AEF1-3C29-56EE-5798B543BBB9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976456"/>
      </p:ext>
    </p:extLst>
  </p:cSld>
  <p:clrMapOvr>
    <a:masterClrMapping/>
  </p:clrMapOvr>
</p:sld>
</file>

<file path=ppt/slides/slide4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E012686-F624-45CD-8317-8C24EB00DBBF}"/>
              </a:ext>
            </a:extLst>
          </p:cNvPr>
          <p:cNvPicPr/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9574" y="1171575"/>
            <a:ext cx="3304540" cy="2783205"/>
          </a:xfrm>
          <a:prstGeom prst="rect">
            <a:avLst/>
          </a:prstGeom>
          <a:noFill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3A0B354-248B-0E4E-2F0B-E041A8D2A6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271" y="1157670"/>
            <a:ext cx="3419475" cy="451485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8D53192-8FEF-6BFC-7929-82E1DED9F726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D4AF19B-AEF1-3C29-56EE-5798B543BBB9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7194721"/>
      </p:ext>
    </p:extLst>
  </p:cSld>
  <p:clrMapOvr>
    <a:masterClrMapping/>
  </p:clrMapOvr>
</p:sld>
</file>

<file path=ppt/slides/slide4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E012686-F624-45CD-8317-8C24EB00DBBF}"/>
              </a:ext>
            </a:extLst>
          </p:cNvPr>
          <p:cNvPicPr/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9574" y="1171575"/>
            <a:ext cx="3304540" cy="2783205"/>
          </a:xfrm>
          <a:prstGeom prst="rect">
            <a:avLst/>
          </a:prstGeom>
          <a:noFill/>
        </p:spPr>
      </p:pic>
      <p:sp>
        <p:nvSpPr>
          <p:cNvPr id="4" name="Text Box 2">
            <a:extLst>
              <a:ext uri="{FF2B5EF4-FFF2-40B4-BE49-F238E27FC236}">
                <a16:creationId xmlns:a16="http://schemas.microsoft.com/office/drawing/2014/main" id="{4B53B5BB-012A-4ADA-8924-21E003DC87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95935" y="4144598"/>
            <a:ext cx="2511817" cy="1022392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600" b="1" dirty="0" err="1">
                <a:effectLst/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sozinho</a:t>
            </a:r>
            <a:r>
              <a:rPr lang="en-US" sz="3600" b="1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</a:t>
            </a:r>
            <a:r>
              <a:rPr lang="en-US" sz="3600" b="1" dirty="0" err="1">
                <a:solidFill>
                  <a:srgbClr val="000000"/>
                </a:solidFill>
                <a:effectLst/>
                <a:latin typeface="Arial Black" panose="020B0A040201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só</a:t>
            </a:r>
            <a:endParaRPr lang="en-US" sz="3600" b="1" dirty="0">
              <a:effectLst/>
              <a:latin typeface="Arial Black" panose="020B0A040201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FABF4B-E2E5-4ED8-81BF-B707C4002F09}"/>
              </a:ext>
            </a:extLst>
          </p:cNvPr>
          <p:cNvSpPr txBox="1"/>
          <p:nvPr/>
        </p:nvSpPr>
        <p:spPr>
          <a:xfrm>
            <a:off x="5902854" y="5760157"/>
            <a:ext cx="6097978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(muito, um</a:t>
            </a:r>
            <a:r>
              <a:rPr lang="en-US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A0B354-248B-0E4E-2F0B-E041A8D2A6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271" y="1157670"/>
            <a:ext cx="3419475" cy="451485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8D53192-8FEF-6BFC-7929-82E1DED9F726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D4AF19B-AEF1-3C29-56EE-5798B543BBB9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974199"/>
      </p:ext>
    </p:extLst>
  </p:cSld>
  <p:clrMapOvr>
    <a:masterClrMapping/>
  </p:clrMapOvr>
</p:sld>
</file>

<file path=ppt/slides/slide4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E368B0E-7E64-5AB9-FAB7-FE7844B383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2021" y="1393681"/>
            <a:ext cx="3429000" cy="357187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B54AEE4-64C7-BFA7-D6D2-5CACF7BE3985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C3CCCC4-DBE2-BEB8-D42C-46EEE8187D97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62929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53F1DA0-FCE5-4D31-AF80-31A01FB153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983" y="1234034"/>
            <a:ext cx="4602051" cy="4556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077888"/>
      </p:ext>
    </p:extLst>
  </p:cSld>
  <p:clrMapOvr>
    <a:masterClrMapping/>
  </p:clrMapOvr>
</p:sld>
</file>

<file path=ppt/slides/slide4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826D08B-B9B2-4B10-955D-808767917D17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49"/>
          <a:stretch/>
        </p:blipFill>
        <p:spPr bwMode="auto">
          <a:xfrm>
            <a:off x="7825839" y="1028173"/>
            <a:ext cx="2631382" cy="2585853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2BF5041-B532-25A5-1F7B-C3E6865A18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2021" y="1393681"/>
            <a:ext cx="3429000" cy="357187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29C7FF5-AC70-0482-4C76-6C3D93BB9316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CE49CDF-F46A-A9F0-6AF1-B5ABA3AD5E20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19661"/>
      </p:ext>
    </p:extLst>
  </p:cSld>
  <p:clrMapOvr>
    <a:masterClrMapping/>
  </p:clrMapOvr>
</p:sld>
</file>

<file path=ppt/slides/slide4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826D08B-B9B2-4B10-955D-808767917D17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49"/>
          <a:stretch/>
        </p:blipFill>
        <p:spPr bwMode="auto">
          <a:xfrm>
            <a:off x="7825839" y="1028173"/>
            <a:ext cx="2631382" cy="2585853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Text Box 2">
            <a:extLst>
              <a:ext uri="{FF2B5EF4-FFF2-40B4-BE49-F238E27FC236}">
                <a16:creationId xmlns:a16="http://schemas.microsoft.com/office/drawing/2014/main" id="{60608AF3-05E0-4560-910A-B7972864A4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27030" y="3871019"/>
            <a:ext cx="3428999" cy="718333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600" b="1" dirty="0" err="1">
                <a:effectLst/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filho</a:t>
            </a:r>
            <a:endParaRPr lang="en-US" sz="3600" b="1" dirty="0">
              <a:effectLst/>
              <a:latin typeface="Arial Black" panose="020B0A040201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Text Box 2">
            <a:extLst>
              <a:ext uri="{FF2B5EF4-FFF2-40B4-BE49-F238E27FC236}">
                <a16:creationId xmlns:a16="http://schemas.microsoft.com/office/drawing/2014/main" id="{CAE27BFA-DC3A-403F-AB73-31B222A37C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60368" y="4965556"/>
            <a:ext cx="4955777" cy="361950"/>
          </a:xfrm>
          <a:prstGeom prst="rect">
            <a:avLst/>
          </a:prstGeom>
          <a:solidFill>
            <a:srgbClr val="FFFFFF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(pequeno, homem, amor</a:t>
            </a:r>
            <a:r>
              <a:rPr lang="en-US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2BF5041-B532-25A5-1F7B-C3E6865A18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2021" y="1393681"/>
            <a:ext cx="3429000" cy="357187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29C7FF5-AC70-0482-4C76-6C3D93BB9316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CE49CDF-F46A-A9F0-6AF1-B5ABA3AD5E20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034336"/>
      </p:ext>
    </p:extLst>
  </p:cSld>
  <p:clrMapOvr>
    <a:masterClrMapping/>
  </p:clrMapOvr>
</p:sld>
</file>

<file path=ppt/slides/slide4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76A641B-C321-87AB-9B30-964D5FB644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984" y="1547812"/>
            <a:ext cx="3448050" cy="376237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FD78BBC-5492-2036-D4EE-A9BAA23E1967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8AB38A1-F8D7-E2E4-42AB-6727783205D8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580976"/>
      </p:ext>
    </p:extLst>
  </p:cSld>
  <p:clrMapOvr>
    <a:masterClrMapping/>
  </p:clrMapOvr>
</p:sld>
</file>

<file path=ppt/slides/slide4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41A21A2-F2E0-4F5E-9FB7-876E1060859B}"/>
              </a:ext>
            </a:extLst>
          </p:cNvPr>
          <p:cNvPicPr/>
          <p:nvPr/>
        </p:nvPicPr>
        <p:blipFill>
          <a:blip r:embed="rId2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5971" y="1064679"/>
            <a:ext cx="2891745" cy="25067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76A641B-C321-87AB-9B30-964D5FB644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984" y="1547812"/>
            <a:ext cx="3448050" cy="376237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FD78BBC-5492-2036-D4EE-A9BAA23E1967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8AB38A1-F8D7-E2E4-42AB-6727783205D8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444224"/>
      </p:ext>
    </p:extLst>
  </p:cSld>
  <p:clrMapOvr>
    <a:masterClrMapping/>
  </p:clrMapOvr>
</p:sld>
</file>

<file path=ppt/slides/slide4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>
            <a:extLst>
              <a:ext uri="{FF2B5EF4-FFF2-40B4-BE49-F238E27FC236}">
                <a16:creationId xmlns:a16="http://schemas.microsoft.com/office/drawing/2014/main" id="{1633AC9E-2F5D-4F9A-AF66-0B3AA66A5E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35631" y="3748224"/>
            <a:ext cx="3432424" cy="1317419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600" b="1" dirty="0" err="1"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acreditar</a:t>
            </a:r>
            <a:endParaRPr lang="en-US" sz="3600" dirty="0">
              <a:effectLst/>
              <a:latin typeface="Arial Black" panose="020B0A040201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b="1" dirty="0" err="1">
                <a:solidFill>
                  <a:srgbClr val="000000"/>
                </a:solidFill>
                <a:effectLst/>
                <a:latin typeface="Arial Black" panose="020B0A0402010202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fé</a:t>
            </a:r>
            <a:endParaRPr lang="en-US" sz="3600" dirty="0">
              <a:effectLst/>
              <a:latin typeface="Arial Black" panose="020B0A040201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1A21A2-F2E0-4F5E-9FB7-876E1060859B}"/>
              </a:ext>
            </a:extLst>
          </p:cNvPr>
          <p:cNvPicPr/>
          <p:nvPr/>
        </p:nvPicPr>
        <p:blipFill>
          <a:blip r:embed="rId2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5971" y="1064679"/>
            <a:ext cx="2891745" cy="250678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 Box 2">
            <a:extLst>
              <a:ext uri="{FF2B5EF4-FFF2-40B4-BE49-F238E27FC236}">
                <a16:creationId xmlns:a16="http://schemas.microsoft.com/office/drawing/2014/main" id="{A6627AB0-AAB2-4A75-81BE-74407E0E26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31774" y="5383746"/>
            <a:ext cx="2640137" cy="40957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(conhecer, </a:t>
            </a:r>
            <a:r>
              <a:rPr lang="en-US" sz="20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cruz</a:t>
            </a:r>
            <a:r>
              <a:rPr lang="en-US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 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76A641B-C321-87AB-9B30-964D5FB644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984" y="1547812"/>
            <a:ext cx="3448050" cy="376237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FD78BBC-5492-2036-D4EE-A9BAA23E1967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8AB38A1-F8D7-E2E4-42AB-6727783205D8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906099"/>
      </p:ext>
    </p:extLst>
  </p:cSld>
  <p:clrMapOvr>
    <a:masterClrMapping/>
  </p:clrMapOvr>
</p:sld>
</file>

<file path=ppt/slides/slide4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BD49766-8349-5644-4E5E-C9F0C01537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1746" y="1359539"/>
            <a:ext cx="3438525" cy="380047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B90BFDE-75A6-307A-60CE-6D8243845DAE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E8CA5A5-B0BE-6466-04F4-0C30E7B96779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474080"/>
      </p:ext>
    </p:extLst>
  </p:cSld>
  <p:clrMapOvr>
    <a:masterClrMapping/>
  </p:clrMapOvr>
</p:sld>
</file>

<file path=ppt/slides/slide4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5B423BA-30EE-5152-E568-BB634F397F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1746" y="1359539"/>
            <a:ext cx="3438525" cy="380047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FDF3BCF-0920-254F-1B5B-7A695AC4CB77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3F01CB1-2A0C-4BA6-7A8C-356ABE28D71C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F082351-7301-EA24-7978-7CADEBA67096}"/>
              </a:ext>
            </a:extLst>
          </p:cNvPr>
          <p:cNvPicPr/>
          <p:nvPr/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5956" y="869531"/>
            <a:ext cx="2771775" cy="23241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92106995"/>
      </p:ext>
    </p:extLst>
  </p:cSld>
  <p:clrMapOvr>
    <a:masterClrMapping/>
  </p:clrMapOvr>
</p:sld>
</file>

<file path=ppt/slides/slide4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0FB427-1DAD-4D88-ACC5-34C675D3BD0C}"/>
              </a:ext>
            </a:extLst>
          </p:cNvPr>
          <p:cNvPicPr/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4205" y="843998"/>
            <a:ext cx="2771775" cy="2324100"/>
          </a:xfrm>
          <a:prstGeom prst="rect">
            <a:avLst/>
          </a:prstGeom>
          <a:noFill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0923B37-E339-42F6-9335-F9A35917E2B5}"/>
              </a:ext>
            </a:extLst>
          </p:cNvPr>
          <p:cNvSpPr txBox="1"/>
          <p:nvPr/>
        </p:nvSpPr>
        <p:spPr>
          <a:xfrm>
            <a:off x="5767698" y="3429000"/>
            <a:ext cx="6380018" cy="2049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600" b="1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vivo</a:t>
            </a: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600" b="1" dirty="0" err="1"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viver</a:t>
            </a:r>
            <a:endParaRPr lang="en-US" sz="3600" b="1" dirty="0">
              <a:latin typeface="Arial Black" panose="020B0A040201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600" b="1" dirty="0" err="1"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vida</a:t>
            </a:r>
            <a:r>
              <a:rPr lang="en-US" sz="3600" b="1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sz="3600" dirty="0">
              <a:effectLst/>
              <a:latin typeface="Arial Black" panose="020B0A040201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E4897C-DB0C-4034-959E-614B421AC14C}"/>
              </a:ext>
            </a:extLst>
          </p:cNvPr>
          <p:cNvSpPr txBox="1"/>
          <p:nvPr/>
        </p:nvSpPr>
        <p:spPr>
          <a:xfrm>
            <a:off x="5902854" y="5713969"/>
            <a:ext cx="6097978" cy="4050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(bom, coração)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5B423BA-30EE-5152-E568-BB634F397F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1746" y="1368966"/>
            <a:ext cx="3438525" cy="380047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FDF3BCF-0920-254F-1B5B-7A695AC4CB77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3F01CB1-2A0C-4BA6-7A8C-356ABE28D71C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70224"/>
      </p:ext>
    </p:extLst>
  </p:cSld>
  <p:clrMapOvr>
    <a:masterClrMapping/>
  </p:clrMapOvr>
</p:sld>
</file>

<file path=ppt/slides/slide4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1708551-E526-ADEF-AD48-F4063720F1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1343" y="1299279"/>
            <a:ext cx="2705100" cy="442912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EE699DC-6503-55D0-4098-C83E3D28B054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A88E8A2-8847-6610-3F03-6C7A32C9EF1D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450289"/>
      </p:ext>
    </p:extLst>
  </p:cSld>
  <p:clrMapOvr>
    <a:masterClrMapping/>
  </p:clrMapOvr>
</p:sld>
</file>

<file path=ppt/slides/slide4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5F38256-2129-40BE-B1BF-AF22F10A9B54}"/>
              </a:ext>
            </a:extLst>
          </p:cNvPr>
          <p:cNvPicPr/>
          <p:nvPr/>
        </p:nvPicPr>
        <p:blipFill>
          <a:blip r:embed="rId2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5557" y="829559"/>
            <a:ext cx="2224776" cy="2332619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92A1576-D5A2-24F6-4573-40C6EBF683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1343" y="1299279"/>
            <a:ext cx="2705100" cy="442912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DBB295F-6777-909B-2F4E-6CE8A53223E4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FA760D7-B869-3B46-744E-CAB1F5885594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004557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E783651-7EF4-4C21-BADE-E8326EF0CBA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6488" y="1069949"/>
            <a:ext cx="3978221" cy="2820126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3F1DA0-FCE5-4D31-AF80-31A01FB153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983" y="1234034"/>
            <a:ext cx="4602051" cy="4556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889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2">
            <a:extLst>
              <a:ext uri="{FF2B5EF4-FFF2-40B4-BE49-F238E27FC236}">
                <a16:creationId xmlns:a16="http://schemas.microsoft.com/office/drawing/2014/main" id="{431AAF50-404C-4EAC-8EFE-38984B7776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15328" y="3390003"/>
            <a:ext cx="4255007" cy="2160568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US" sz="3600" b="1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sempre                     </a:t>
            </a:r>
            <a:r>
              <a:rPr lang="en-US" sz="3600" b="1" dirty="0" err="1"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eternidade</a:t>
            </a:r>
            <a:r>
              <a:rPr lang="en-US" sz="3600" b="1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</a:t>
            </a:r>
            <a:r>
              <a:rPr lang="en-US" sz="3600" b="1" dirty="0" err="1">
                <a:effectLst/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eterno</a:t>
            </a:r>
            <a:r>
              <a:rPr lang="en-US" sz="3600" b="1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</a:t>
            </a:r>
            <a:endParaRPr lang="en-US" sz="3600" dirty="0">
              <a:effectLst/>
              <a:latin typeface="Arial Black" panose="020B0A040201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Text Box 2">
            <a:extLst>
              <a:ext uri="{FF2B5EF4-FFF2-40B4-BE49-F238E27FC236}">
                <a16:creationId xmlns:a16="http://schemas.microsoft.com/office/drawing/2014/main" id="{CD647CAA-2C7E-480E-B716-11A7F14DE2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89769" y="5550571"/>
            <a:ext cx="2724150" cy="352425"/>
          </a:xfrm>
          <a:prstGeom prst="rect">
            <a:avLst/>
          </a:prstGeom>
          <a:solidFill>
            <a:srgbClr val="FFFFFF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(todo, tempo</a:t>
            </a:r>
            <a:r>
              <a:rPr lang="en-US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92A1576-D5A2-24F6-4573-40C6EBF683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1343" y="1299279"/>
            <a:ext cx="2705100" cy="442912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5A4CFB1-9FFF-5996-F0EF-2AAA146A61E6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02F7103-5127-9E2F-9ABA-9138F5FA0CC8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B86631B-671D-9E37-1ED5-587AFE8BA5C7}"/>
              </a:ext>
            </a:extLst>
          </p:cNvPr>
          <p:cNvPicPr/>
          <p:nvPr/>
        </p:nvPicPr>
        <p:blipFill>
          <a:blip r:embed="rId3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5557" y="829559"/>
            <a:ext cx="2224776" cy="233261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89064490"/>
      </p:ext>
    </p:extLst>
  </p:cSld>
  <p:clrMapOvr>
    <a:masterClrMapping/>
  </p:clrMapOvr>
</p:sld>
</file>

<file path=ppt/slides/slide4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3105308-D936-4FDC-B028-54EDE475E4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1623" y="722247"/>
            <a:ext cx="5590517" cy="110956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42EE869-F312-440D-B3A6-F5539A85D0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9028" y="3012249"/>
            <a:ext cx="3371429" cy="33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123718"/>
      </p:ext>
    </p:extLst>
  </p:cSld>
  <p:clrMapOvr>
    <a:masterClrMapping/>
  </p:clrMapOvr>
</p:sld>
</file>

<file path=ppt/slides/slide4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8A4E2D4-5587-4066-A0E4-2E33E6A13C4A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6151" y="1139325"/>
            <a:ext cx="5944235" cy="1183005"/>
          </a:xfrm>
          <a:prstGeom prst="rect">
            <a:avLst/>
          </a:prstGeom>
          <a:noFill/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91DA57E-0D35-4BD9-A666-81DCF88ECE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3737" y="2679756"/>
            <a:ext cx="3495238" cy="34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285430"/>
      </p:ext>
    </p:extLst>
  </p:cSld>
  <p:clrMapOvr>
    <a:masterClrMapping/>
  </p:clrMapOvr>
</p:sld>
</file>

<file path=ppt/slides/slide4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D50B4E8-C688-4F7E-BE2C-02409101DC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4367" y="700925"/>
            <a:ext cx="5944115" cy="118272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B74F4BF-5168-4A44-A672-6B03A7BEAC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1453" y="2452819"/>
            <a:ext cx="3261067" cy="3847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440507"/>
      </p:ext>
    </p:extLst>
  </p:cSld>
  <p:clrMapOvr>
    <a:masterClrMapping/>
  </p:clrMapOvr>
</p:sld>
</file>

<file path=ppt/slides/slide4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4EDF430-AA35-49D6-A627-28839B5A76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5199" y="1242101"/>
            <a:ext cx="5944115" cy="118272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43D2EEC-8A9C-4CAE-B29D-011F34D324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6549" y="2656982"/>
            <a:ext cx="3561905" cy="35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1897"/>
      </p:ext>
    </p:extLst>
  </p:cSld>
  <p:clrMapOvr>
    <a:masterClrMapping/>
  </p:clrMapOvr>
</p:sld>
</file>

<file path=ppt/slides/slide4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1555856-FEA9-45CB-BB0E-BCC8805D6F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7876" y="1055489"/>
            <a:ext cx="5944115" cy="118272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47F2147-090F-4631-AF7A-3EC2676360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3831" y="2860515"/>
            <a:ext cx="3161905" cy="31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992234"/>
      </p:ext>
    </p:extLst>
  </p:cSld>
  <p:clrMapOvr>
    <a:masterClrMapping/>
  </p:clrMapOvr>
</p:sld>
</file>

<file path=ppt/slides/slide4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6B6338C-1937-49B4-93A6-06A7387411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8970" y="1055489"/>
            <a:ext cx="5944115" cy="118272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68BCE0D-7764-4FEF-A6E5-3CABAFBDCC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8970" y="2790669"/>
            <a:ext cx="3123809" cy="312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29697"/>
      </p:ext>
    </p:extLst>
  </p:cSld>
  <p:clrMapOvr>
    <a:masterClrMapping/>
  </p:clrMapOvr>
</p:sld>
</file>

<file path=ppt/slides/slide4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3609AA4-E588-4AF8-A8DE-4A505C42BF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0350" y="672934"/>
            <a:ext cx="5944115" cy="118272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D674289-CBE9-4375-89B6-00F6EF8508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6909" y="2200894"/>
            <a:ext cx="3790476" cy="42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548184"/>
      </p:ext>
    </p:extLst>
  </p:cSld>
  <p:clrMapOvr>
    <a:masterClrMapping/>
  </p:clrMapOvr>
</p:sld>
</file>

<file path=ppt/slides/slide4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AFD198-ECAE-4DFC-0D9A-586239164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63191"/>
            <a:ext cx="10515600" cy="2026763"/>
          </a:xfrm>
        </p:spPr>
        <p:txBody>
          <a:bodyPr/>
          <a:lstStyle/>
          <a:p>
            <a:pPr algn="ctr"/>
            <a:r>
              <a:rPr lang="en-US" dirty="0"/>
              <a:t>End of SUN Home Sign Lessons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3F14FA0-4681-BEC7-B9AA-F7E1FF73C2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6115" y="4485205"/>
            <a:ext cx="2559770" cy="769054"/>
          </a:xfrm>
        </p:spPr>
      </p:pic>
    </p:spTree>
    <p:extLst>
      <p:ext uri="{BB962C8B-B14F-4D97-AF65-F5344CB8AC3E}">
        <p14:creationId xmlns:p14="http://schemas.microsoft.com/office/powerpoint/2010/main" val="181934503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2">
            <a:extLst>
              <a:ext uri="{FF2B5EF4-FFF2-40B4-BE49-F238E27FC236}">
                <a16:creationId xmlns:a16="http://schemas.microsoft.com/office/drawing/2014/main" id="{592A2577-E027-4EAC-8A6B-7BD90A75C5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58101" y="4003964"/>
            <a:ext cx="2737942" cy="2040744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/>
            <a:r>
              <a:rPr lang="en-US" sz="3600" b="1" dirty="0">
                <a:latin typeface="Arial Black" panose="020B0A04020102020204" pitchFamily="34" charset="0"/>
              </a:rPr>
              <a:t>boca</a:t>
            </a:r>
            <a:endParaRPr lang="en-US" sz="3600" dirty="0">
              <a:latin typeface="Arial Black" panose="020B0A04020102020204" pitchFamily="34" charset="0"/>
            </a:endParaRPr>
          </a:p>
          <a:p>
            <a:pPr algn="ctr"/>
            <a:r>
              <a:rPr lang="en-US" sz="3600" b="1" dirty="0">
                <a:latin typeface="Arial Black" panose="020B0A04020102020204" pitchFamily="34" charset="0"/>
              </a:rPr>
              <a:t>disse</a:t>
            </a:r>
            <a:endParaRPr lang="en-US" sz="3600" dirty="0">
              <a:latin typeface="Arial Black" panose="020B0A04020102020204" pitchFamily="34" charset="0"/>
            </a:endParaRPr>
          </a:p>
          <a:p>
            <a:pPr algn="ctr"/>
            <a:r>
              <a:rPr lang="en-US" sz="3600" b="1" dirty="0">
                <a:latin typeface="Arial Black" panose="020B0A04020102020204" pitchFamily="34" charset="0"/>
              </a:rPr>
              <a:t>falar confessar</a:t>
            </a:r>
          </a:p>
          <a:p>
            <a:pPr algn="ctr"/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E783651-7EF4-4C21-BADE-E8326EF0CBA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6488" y="1069949"/>
            <a:ext cx="3978221" cy="2820126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3F1DA0-FCE5-4D31-AF80-31A01FB153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983" y="1234034"/>
            <a:ext cx="4602051" cy="4556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688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99611E15-EF5F-4A1D-A467-4E6CDFAD6B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72400" y="4823703"/>
            <a:ext cx="2490336" cy="133794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/>
            <a:r>
              <a:rPr lang="en-US" sz="3600" b="1" dirty="0">
                <a:latin typeface="Arial Black" panose="020B0A04020102020204" pitchFamily="34" charset="0"/>
              </a:rPr>
              <a:t>caneta </a:t>
            </a:r>
            <a:endParaRPr lang="en-US" sz="3600" dirty="0">
              <a:latin typeface="Arial Black" panose="020B0A04020102020204" pitchFamily="34" charset="0"/>
            </a:endParaRPr>
          </a:p>
          <a:p>
            <a:pPr algn="ctr"/>
            <a:r>
              <a:rPr lang="en-US" sz="3600" b="1" dirty="0">
                <a:latin typeface="Arial Black" panose="020B0A04020102020204" pitchFamily="34" charset="0"/>
              </a:rPr>
              <a:t>escrever   </a:t>
            </a:r>
            <a:endParaRPr lang="en-US" sz="3600" dirty="0">
              <a:latin typeface="Arial Black" panose="020B0A04020102020204" pitchFamily="34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3819F43-EE79-4828-AD16-3124AE610CB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7921" y="953350"/>
            <a:ext cx="2727845" cy="3696558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3BBEA21-38D0-43E8-82A3-124D634845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9264" y="1377460"/>
            <a:ext cx="2336007" cy="4491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557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8CF2970-A696-4C08-87A1-5A736DF6A4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990" y="1200454"/>
            <a:ext cx="3980660" cy="4717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83027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C0ECD9-20FE-4DBA-98F4-BE70D2CC26C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3946" y="1020418"/>
            <a:ext cx="3282573" cy="3427596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8CF2970-A696-4C08-87A1-5A736DF6A4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990" y="1200454"/>
            <a:ext cx="3980660" cy="4717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410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Box 207">
            <a:extLst>
              <a:ext uri="{FF2B5EF4-FFF2-40B4-BE49-F238E27FC236}">
                <a16:creationId xmlns:a16="http://schemas.microsoft.com/office/drawing/2014/main" id="{1C11F507-908E-4719-9031-E67D2987D8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53947" y="4885336"/>
            <a:ext cx="3282572" cy="755374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/>
            <a:r>
              <a:rPr lang="en-US" sz="3600" b="1" dirty="0">
                <a:latin typeface="Arial Black" panose="020B0A04020102020204" pitchFamily="34" charset="0"/>
              </a:rPr>
              <a:t>homem</a:t>
            </a:r>
            <a:endParaRPr lang="en-US" sz="3600" dirty="0">
              <a:latin typeface="Arial Black" panose="020B0A04020102020204" pitchFamily="34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C0ECD9-20FE-4DBA-98F4-BE70D2CC26C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3946" y="1020418"/>
            <a:ext cx="3282573" cy="3427596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8CF2970-A696-4C08-87A1-5A736DF6A4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990" y="1200454"/>
            <a:ext cx="3980660" cy="4717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141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F9E0AE7-4A2F-43DB-905A-10E0D8CA03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934" y="1040967"/>
            <a:ext cx="3864925" cy="4946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8451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B799BE4-1811-48EF-9DF9-AF6168FA3B4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5458" y="971136"/>
            <a:ext cx="3442722" cy="3151413"/>
          </a:xfrm>
          <a:prstGeom prst="rect">
            <a:avLst/>
          </a:prstGeom>
          <a:noFill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F9E0AE7-4A2F-43DB-905A-10E0D8CA03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5934" y="1040967"/>
            <a:ext cx="3864925" cy="4946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713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 Box 2">
            <a:extLst>
              <a:ext uri="{FF2B5EF4-FFF2-40B4-BE49-F238E27FC236}">
                <a16:creationId xmlns:a16="http://schemas.microsoft.com/office/drawing/2014/main" id="{C181D6CD-F06B-4AB7-9FDD-CE25C9A11D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58126" y="4386470"/>
            <a:ext cx="2160518" cy="1414299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/>
            <a:r>
              <a:rPr lang="en-US" sz="3600" b="1" dirty="0">
                <a:latin typeface="Arial Black" panose="020B0A04020102020204" pitchFamily="34" charset="0"/>
              </a:rPr>
              <a:t>lua</a:t>
            </a:r>
          </a:p>
          <a:p>
            <a:pPr algn="ctr"/>
            <a:endParaRPr lang="en-US" sz="3600" dirty="0">
              <a:latin typeface="Arial Black" panose="020B0A04020102020204" pitchFamily="34" charset="0"/>
            </a:endParaRPr>
          </a:p>
          <a:p>
            <a:pPr algn="ctr"/>
            <a:r>
              <a:rPr lang="en-US" sz="3600" b="1" dirty="0">
                <a:latin typeface="Arial Black" panose="020B0A04020102020204" pitchFamily="34" charset="0"/>
              </a:rPr>
              <a:t>noite</a:t>
            </a:r>
            <a:endParaRPr lang="en-US" sz="3600" dirty="0">
              <a:latin typeface="Arial Black" panose="020B0A04020102020204" pitchFamily="34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B799BE4-1811-48EF-9DF9-AF6168FA3B4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5458" y="971136"/>
            <a:ext cx="3442722" cy="3151413"/>
          </a:xfrm>
          <a:prstGeom prst="rect">
            <a:avLst/>
          </a:prstGeom>
          <a:noFill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F9E0AE7-4A2F-43DB-905A-10E0D8CA03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5934" y="1040967"/>
            <a:ext cx="3864925" cy="4946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278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E6DDBB4-0FC1-4596-B3D6-1B9F0F1E18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889" y="1296642"/>
            <a:ext cx="4247632" cy="4247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45306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C9A7872-966B-436B-949C-B1D2F1C7E8D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6007" y="1062198"/>
            <a:ext cx="4165195" cy="3060351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E6DDBB4-0FC1-4596-B3D6-1B9F0F1E18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889" y="1296642"/>
            <a:ext cx="4247632" cy="4247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372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Box 257">
            <a:extLst>
              <a:ext uri="{FF2B5EF4-FFF2-40B4-BE49-F238E27FC236}">
                <a16:creationId xmlns:a16="http://schemas.microsoft.com/office/drawing/2014/main" id="{DB2E7A2E-8F66-4B6C-93A3-E9A38639F1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29588" y="4601651"/>
            <a:ext cx="1814280" cy="1352834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/>
            <a:r>
              <a:rPr lang="en-US" sz="3600" b="1" dirty="0">
                <a:latin typeface="Arial Black" panose="020B0A04020102020204" pitchFamily="34" charset="0"/>
              </a:rPr>
              <a:t>sol</a:t>
            </a:r>
            <a:endParaRPr lang="en-US" sz="3600" dirty="0">
              <a:latin typeface="Arial Black" panose="020B0A04020102020204" pitchFamily="34" charset="0"/>
            </a:endParaRPr>
          </a:p>
          <a:p>
            <a:pPr algn="ctr"/>
            <a:r>
              <a:rPr lang="en-US" sz="3600" b="1" dirty="0">
                <a:latin typeface="Arial Black" panose="020B0A04020102020204" pitchFamily="34" charset="0"/>
              </a:rPr>
              <a:t>dia</a:t>
            </a:r>
            <a:endParaRPr lang="en-US" sz="3600" dirty="0">
              <a:latin typeface="Arial Black" panose="020B0A04020102020204" pitchFamily="34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C9A7872-966B-436B-949C-B1D2F1C7E8D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8013" y="1062198"/>
            <a:ext cx="4003189" cy="3060351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E6DDBB4-0FC1-4596-B3D6-1B9F0F1E18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889" y="1296642"/>
            <a:ext cx="4247632" cy="4247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096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54C612-A15D-3648-BF08-4CC07A98B3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998" y="2094705"/>
            <a:ext cx="3888022" cy="2953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9065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E7F07EB-DFC3-46F7-A4EA-4EF725B887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3052" y="2054199"/>
            <a:ext cx="4036106" cy="3102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197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4FD0CF-3272-BBB6-CF2D-4BC73C3518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998" y="2094705"/>
            <a:ext cx="3888022" cy="295351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40CF5C3-BBBD-1C4A-0DB7-2D62B5C71D9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2543" y="1303911"/>
            <a:ext cx="3631658" cy="31120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0673916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2">
            <a:extLst>
              <a:ext uri="{FF2B5EF4-FFF2-40B4-BE49-F238E27FC236}">
                <a16:creationId xmlns:a16="http://schemas.microsoft.com/office/drawing/2014/main" id="{C02EB8C3-1E6A-4ECA-BC38-841E08BB14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29400" y="4820598"/>
            <a:ext cx="4643438" cy="1334542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/>
            <a:r>
              <a:rPr lang="en-US" sz="3600" b="1" dirty="0">
                <a:latin typeface="Arial Black" panose="020B0A04020102020204" pitchFamily="34" charset="0"/>
              </a:rPr>
              <a:t>tigela</a:t>
            </a:r>
            <a:endParaRPr lang="en-US" sz="3600" dirty="0">
              <a:latin typeface="Arial Black" panose="020B0A04020102020204" pitchFamily="34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EA91B68-DFA5-B755-65C3-54F47E8CE6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998" y="2094705"/>
            <a:ext cx="3888022" cy="295351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A96DE7A-566C-CB24-5EB4-D22734D2973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2543" y="1303911"/>
            <a:ext cx="3631658" cy="31120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91008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2E06363-4C68-4A1F-85D7-818B859E31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2617" y="1529958"/>
            <a:ext cx="3689411" cy="4175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59751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2476521-E08E-4E70-93B2-702D76E7B19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8595" y="1081097"/>
            <a:ext cx="3686498" cy="3061266"/>
          </a:xfrm>
          <a:prstGeom prst="rect">
            <a:avLst/>
          </a:prstGeom>
          <a:noFill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2E06363-4C68-4A1F-85D7-818B859E31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617" y="1529958"/>
            <a:ext cx="3689411" cy="4175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487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Box 388">
            <a:extLst>
              <a:ext uri="{FF2B5EF4-FFF2-40B4-BE49-F238E27FC236}">
                <a16:creationId xmlns:a16="http://schemas.microsoft.com/office/drawing/2014/main" id="{476A608B-1030-44E5-85C7-AABCB4C440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99717" y="4629150"/>
            <a:ext cx="2771718" cy="1423533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/>
            <a:r>
              <a:rPr lang="en-US" sz="3600" b="1" dirty="0">
                <a:latin typeface="Arial Black" panose="020B0A04020102020204" pitchFamily="34" charset="0"/>
              </a:rPr>
              <a:t>estrada</a:t>
            </a:r>
            <a:endParaRPr lang="en-US" sz="3600" dirty="0">
              <a:latin typeface="Arial Black" panose="020B0A04020102020204" pitchFamily="34" charset="0"/>
            </a:endParaRPr>
          </a:p>
          <a:p>
            <a:pPr algn="ctr"/>
            <a:r>
              <a:rPr lang="en-US" sz="3600" b="1" dirty="0">
                <a:latin typeface="Arial Black" panose="020B0A04020102020204" pitchFamily="34" charset="0"/>
              </a:rPr>
              <a:t>caminho</a:t>
            </a:r>
            <a:endParaRPr lang="en-US" sz="3600" dirty="0">
              <a:latin typeface="Arial Black" panose="020B0A04020102020204" pitchFamily="34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2476521-E08E-4E70-93B2-702D76E7B19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8595" y="1118352"/>
            <a:ext cx="3686498" cy="3061266"/>
          </a:xfrm>
          <a:prstGeom prst="rect">
            <a:avLst/>
          </a:prstGeom>
          <a:noFill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2E06363-4C68-4A1F-85D7-818B859E31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617" y="1529958"/>
            <a:ext cx="3689411" cy="4175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497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5C50CD-B2E6-42B1-A792-11E030E0DC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7076" y="1198613"/>
            <a:ext cx="2919310" cy="4460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4835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E9B419-20FC-43A8-B2F9-DF29DD09D9A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6678" y="1052702"/>
            <a:ext cx="3021004" cy="3778728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C5C50CD-B2E6-42B1-A792-11E030E0DC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7076" y="1198613"/>
            <a:ext cx="2919310" cy="4460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73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AF129FC5-C2AC-42F9-B48A-A3B4CE0900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16678" y="5308170"/>
            <a:ext cx="3021004" cy="774916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 fontAlgn="base">
              <a:lnSpc>
                <a:spcPct val="107000"/>
              </a:lnSpc>
            </a:pPr>
            <a:r>
              <a:rPr lang="en-US" sz="3600" b="1" dirty="0">
                <a:latin typeface="Arial Black" panose="020B0A04020102020204" pitchFamily="34" charset="0"/>
              </a:rPr>
              <a:t>para </a:t>
            </a:r>
            <a:r>
              <a:rPr lang="en-US" sz="3600" b="1" dirty="0" err="1">
                <a:latin typeface="Arial Black" panose="020B0A04020102020204" pitchFamily="34" charset="0"/>
              </a:rPr>
              <a:t>cima</a:t>
            </a:r>
            <a:endParaRPr lang="en-US" sz="3600" dirty="0">
              <a:latin typeface="Arial Black" panose="020B0A04020102020204" pitchFamily="34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3600" dirty="0">
              <a:effectLst/>
              <a:latin typeface="Arial Black" panose="020B0A040201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E9B419-20FC-43A8-B2F9-DF29DD09D9A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6678" y="1052702"/>
            <a:ext cx="3021004" cy="3778728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C5C50CD-B2E6-42B1-A792-11E030E0DC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7076" y="1198613"/>
            <a:ext cx="2919310" cy="4460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375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docshapegroup13">
            <a:extLst>
              <a:ext uri="{FF2B5EF4-FFF2-40B4-BE49-F238E27FC236}">
                <a16:creationId xmlns:a16="http://schemas.microsoft.com/office/drawing/2014/main" id="{C30FE133-2083-46D9-AE74-CA23B9AC4B40}"/>
              </a:ext>
            </a:extLst>
          </p:cNvPr>
          <p:cNvGrpSpPr>
            <a:grpSpLocks/>
          </p:cNvGrpSpPr>
          <p:nvPr/>
        </p:nvGrpSpPr>
        <p:grpSpPr bwMode="auto">
          <a:xfrm>
            <a:off x="3294228" y="730745"/>
            <a:ext cx="6715125" cy="1330325"/>
            <a:chOff x="1666" y="410"/>
            <a:chExt cx="10574" cy="2094"/>
          </a:xfrm>
        </p:grpSpPr>
        <p:pic>
          <p:nvPicPr>
            <p:cNvPr id="5123" name="docshape14">
              <a:extLst>
                <a:ext uri="{FF2B5EF4-FFF2-40B4-BE49-F238E27FC236}">
                  <a16:creationId xmlns:a16="http://schemas.microsoft.com/office/drawing/2014/main" id="{2EA82049-4E96-4158-BC1E-6EAC2E7505B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66" y="410"/>
              <a:ext cx="4528" cy="20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24" name="docshape15">
              <a:extLst>
                <a:ext uri="{FF2B5EF4-FFF2-40B4-BE49-F238E27FC236}">
                  <a16:creationId xmlns:a16="http://schemas.microsoft.com/office/drawing/2014/main" id="{0716D52F-9905-47CC-92C2-DE073DEA14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78" y="410"/>
              <a:ext cx="4653" cy="20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25" name="docshape16">
              <a:extLst>
                <a:ext uri="{FF2B5EF4-FFF2-40B4-BE49-F238E27FC236}">
                  <a16:creationId xmlns:a16="http://schemas.microsoft.com/office/drawing/2014/main" id="{FF6775B4-A4CB-4736-9DF9-5B554F12EF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55" y="410"/>
              <a:ext cx="4485" cy="20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7" name="image19.jpeg">
            <a:extLst>
              <a:ext uri="{FF2B5EF4-FFF2-40B4-BE49-F238E27FC236}">
                <a16:creationId xmlns:a16="http://schemas.microsoft.com/office/drawing/2014/main" id="{68949190-94CD-4DD5-A031-2E2EBC7BFAAB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922002" y="2951554"/>
            <a:ext cx="2259965" cy="3092450"/>
          </a:xfrm>
          <a:prstGeom prst="rect">
            <a:avLst/>
          </a:prstGeom>
        </p:spPr>
      </p:pic>
      <p:pic>
        <p:nvPicPr>
          <p:cNvPr id="8" name="image20.jpeg">
            <a:extLst>
              <a:ext uri="{FF2B5EF4-FFF2-40B4-BE49-F238E27FC236}">
                <a16:creationId xmlns:a16="http://schemas.microsoft.com/office/drawing/2014/main" id="{F4C74385-FC86-401F-90B1-0DF29606836A}"/>
              </a:ext>
            </a:extLst>
          </p:cNvPr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684496" y="2929329"/>
            <a:ext cx="2186305" cy="3114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45270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CF76DA1-BAF9-6FF4-E490-AA008893D5A9}"/>
              </a:ext>
            </a:extLst>
          </p:cNvPr>
          <p:cNvSpPr/>
          <p:nvPr/>
        </p:nvSpPr>
        <p:spPr>
          <a:xfrm>
            <a:off x="2790825" y="3114675"/>
            <a:ext cx="2628900" cy="3133723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10088B8-40BB-4D3C-94C1-4A4DE93AFC60}"/>
              </a:ext>
            </a:extLst>
          </p:cNvPr>
          <p:cNvSpPr/>
          <p:nvPr/>
        </p:nvSpPr>
        <p:spPr>
          <a:xfrm>
            <a:off x="6772275" y="3114675"/>
            <a:ext cx="2628900" cy="3133723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0B2EEE27-4863-4F02-90EB-39A6F1BECD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34494" y="76002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pSp>
        <p:nvGrpSpPr>
          <p:cNvPr id="4" name="docshapegroup17">
            <a:extLst>
              <a:ext uri="{FF2B5EF4-FFF2-40B4-BE49-F238E27FC236}">
                <a16:creationId xmlns:a16="http://schemas.microsoft.com/office/drawing/2014/main" id="{3BAD23EF-6510-4F58-BAA8-393EF310C03D}"/>
              </a:ext>
            </a:extLst>
          </p:cNvPr>
          <p:cNvGrpSpPr>
            <a:grpSpLocks/>
          </p:cNvGrpSpPr>
          <p:nvPr/>
        </p:nvGrpSpPr>
        <p:grpSpPr bwMode="auto">
          <a:xfrm>
            <a:off x="4032070" y="738110"/>
            <a:ext cx="4910138" cy="1330325"/>
            <a:chOff x="0" y="0"/>
            <a:chExt cx="7733" cy="2094"/>
          </a:xfrm>
        </p:grpSpPr>
        <p:pic>
          <p:nvPicPr>
            <p:cNvPr id="6148" name="docshape18">
              <a:extLst>
                <a:ext uri="{FF2B5EF4-FFF2-40B4-BE49-F238E27FC236}">
                  <a16:creationId xmlns:a16="http://schemas.microsoft.com/office/drawing/2014/main" id="{E715D1EA-BB30-4A9E-BE62-06F1AAC2D7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3525" cy="20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47" name="docshape19">
              <a:extLst>
                <a:ext uri="{FF2B5EF4-FFF2-40B4-BE49-F238E27FC236}">
                  <a16:creationId xmlns:a16="http://schemas.microsoft.com/office/drawing/2014/main" id="{7D52E424-357F-4E5C-A7FE-8E521543235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72" y="0"/>
              <a:ext cx="3049" cy="20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46" name="docshape20">
              <a:extLst>
                <a:ext uri="{FF2B5EF4-FFF2-40B4-BE49-F238E27FC236}">
                  <a16:creationId xmlns:a16="http://schemas.microsoft.com/office/drawing/2014/main" id="{D75AA051-F513-418D-8409-F8F93D77AF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07" y="0"/>
              <a:ext cx="3025" cy="20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8" name="image24.jpeg">
            <a:extLst>
              <a:ext uri="{FF2B5EF4-FFF2-40B4-BE49-F238E27FC236}">
                <a16:creationId xmlns:a16="http://schemas.microsoft.com/office/drawing/2014/main" id="{5509FDA8-43C3-4971-8A52-70B0CF473072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869384" y="3190875"/>
            <a:ext cx="2483665" cy="2981720"/>
          </a:xfrm>
          <a:prstGeom prst="rect">
            <a:avLst/>
          </a:prstGeom>
        </p:spPr>
      </p:pic>
      <p:pic>
        <p:nvPicPr>
          <p:cNvPr id="9" name="image25.jpeg">
            <a:extLst>
              <a:ext uri="{FF2B5EF4-FFF2-40B4-BE49-F238E27FC236}">
                <a16:creationId xmlns:a16="http://schemas.microsoft.com/office/drawing/2014/main" id="{279B0012-CECE-4FD2-A8F1-801465A589B6}"/>
              </a:ext>
            </a:extLst>
          </p:cNvPr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838950" y="3190875"/>
            <a:ext cx="2495549" cy="2981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8590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8337C79-EC86-47BD-A603-D56E93C73E3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6489" y="1287527"/>
            <a:ext cx="4045748" cy="2253835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E7F07EB-DFC3-46F7-A4EA-4EF725B887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052" y="2054199"/>
            <a:ext cx="4036106" cy="3102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814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F931737-C574-E2E0-F11A-E2F92F9E52F4}"/>
              </a:ext>
            </a:extLst>
          </p:cNvPr>
          <p:cNvSpPr/>
          <p:nvPr/>
        </p:nvSpPr>
        <p:spPr>
          <a:xfrm>
            <a:off x="2278594" y="2838696"/>
            <a:ext cx="3264956" cy="3133723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D30168-2174-3482-11D6-FFA7A29E3F24}"/>
              </a:ext>
            </a:extLst>
          </p:cNvPr>
          <p:cNvSpPr/>
          <p:nvPr/>
        </p:nvSpPr>
        <p:spPr>
          <a:xfrm>
            <a:off x="6648450" y="2838696"/>
            <a:ext cx="3264956" cy="3133723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D6171211-0B42-42CB-9A75-6928B9AC94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86992" y="1009402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pSp>
        <p:nvGrpSpPr>
          <p:cNvPr id="4" name="docshapegroup21">
            <a:extLst>
              <a:ext uri="{FF2B5EF4-FFF2-40B4-BE49-F238E27FC236}">
                <a16:creationId xmlns:a16="http://schemas.microsoft.com/office/drawing/2014/main" id="{01175DCD-BBB6-4DD5-AF5E-8C2A9E22AC7D}"/>
              </a:ext>
            </a:extLst>
          </p:cNvPr>
          <p:cNvGrpSpPr>
            <a:grpSpLocks/>
          </p:cNvGrpSpPr>
          <p:nvPr/>
        </p:nvGrpSpPr>
        <p:grpSpPr bwMode="auto">
          <a:xfrm>
            <a:off x="4389497" y="1009402"/>
            <a:ext cx="3810000" cy="1330325"/>
            <a:chOff x="0" y="0"/>
            <a:chExt cx="6000" cy="2094"/>
          </a:xfrm>
        </p:grpSpPr>
        <p:pic>
          <p:nvPicPr>
            <p:cNvPr id="7171" name="docshape22">
              <a:extLst>
                <a:ext uri="{FF2B5EF4-FFF2-40B4-BE49-F238E27FC236}">
                  <a16:creationId xmlns:a16="http://schemas.microsoft.com/office/drawing/2014/main" id="{ABE8EF48-0407-4909-8951-F40AAF7EDC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4773" cy="20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170" name="docshape23">
              <a:extLst>
                <a:ext uri="{FF2B5EF4-FFF2-40B4-BE49-F238E27FC236}">
                  <a16:creationId xmlns:a16="http://schemas.microsoft.com/office/drawing/2014/main" id="{EB4E21AB-A72B-4357-8648-515707518B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9" y="0"/>
              <a:ext cx="2891" cy="20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922BEDAB-15C2-1CD5-7D8D-1F01727311F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2675" y="2905369"/>
            <a:ext cx="3124199" cy="3000375"/>
          </a:xfrm>
          <a:prstGeom prst="rect">
            <a:avLst/>
          </a:prstGeom>
          <a:noFill/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14C35D5-6F0B-0278-3E55-4A426258180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4175" y="2909424"/>
            <a:ext cx="3105150" cy="299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63408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0DDBD98-1101-DA7E-2796-BDDAD1FCDF17}"/>
              </a:ext>
            </a:extLst>
          </p:cNvPr>
          <p:cNvSpPr/>
          <p:nvPr/>
        </p:nvSpPr>
        <p:spPr>
          <a:xfrm>
            <a:off x="2886076" y="2565646"/>
            <a:ext cx="2409825" cy="3324225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790C0CC-FB00-1D9D-E390-390E4DCB1A44}"/>
              </a:ext>
            </a:extLst>
          </p:cNvPr>
          <p:cNvSpPr/>
          <p:nvPr/>
        </p:nvSpPr>
        <p:spPr>
          <a:xfrm>
            <a:off x="6896100" y="2571750"/>
            <a:ext cx="2409825" cy="3324225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6203F3-DA26-48FF-ADCE-77A8EAA6C7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2776" y="833769"/>
            <a:ext cx="5895238" cy="1342857"/>
          </a:xfrm>
          <a:prstGeom prst="rect">
            <a:avLst/>
          </a:prstGeom>
        </p:spPr>
      </p:pic>
      <p:pic>
        <p:nvPicPr>
          <p:cNvPr id="5" name="image32.jpeg">
            <a:extLst>
              <a:ext uri="{FF2B5EF4-FFF2-40B4-BE49-F238E27FC236}">
                <a16:creationId xmlns:a16="http://schemas.microsoft.com/office/drawing/2014/main" id="{639A7C09-5687-4584-94E3-DFFA92777A37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976421" y="2641847"/>
            <a:ext cx="2243279" cy="3171825"/>
          </a:xfrm>
          <a:prstGeom prst="rect">
            <a:avLst/>
          </a:prstGeom>
        </p:spPr>
      </p:pic>
      <p:pic>
        <p:nvPicPr>
          <p:cNvPr id="6" name="image33.jpeg">
            <a:extLst>
              <a:ext uri="{FF2B5EF4-FFF2-40B4-BE49-F238E27FC236}">
                <a16:creationId xmlns:a16="http://schemas.microsoft.com/office/drawing/2014/main" id="{4E62819F-CEEA-4708-84E1-B9B15A03C761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991809" y="2641847"/>
            <a:ext cx="2223770" cy="317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2897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77F4FAE-A9B8-41E0-82DC-1A5C4033B3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2230" y="510640"/>
            <a:ext cx="7676507" cy="2005474"/>
          </a:xfrm>
          <a:prstGeom prst="rect">
            <a:avLst/>
          </a:prstGeom>
        </p:spPr>
      </p:pic>
      <p:pic>
        <p:nvPicPr>
          <p:cNvPr id="3" name="image37.jpeg">
            <a:extLst>
              <a:ext uri="{FF2B5EF4-FFF2-40B4-BE49-F238E27FC236}">
                <a16:creationId xmlns:a16="http://schemas.microsoft.com/office/drawing/2014/main" id="{0F54C905-3B5E-40CE-8CBA-209A51BCE519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643608" y="2913782"/>
            <a:ext cx="2588895" cy="3204518"/>
          </a:xfrm>
          <a:prstGeom prst="rect">
            <a:avLst/>
          </a:prstGeom>
        </p:spPr>
      </p:pic>
      <p:pic>
        <p:nvPicPr>
          <p:cNvPr id="4" name="image38.jpeg">
            <a:extLst>
              <a:ext uri="{FF2B5EF4-FFF2-40B4-BE49-F238E27FC236}">
                <a16:creationId xmlns:a16="http://schemas.microsoft.com/office/drawing/2014/main" id="{B34E1E9A-F6BB-457F-8A4A-2F965CD4DF58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093362" y="2913781"/>
            <a:ext cx="2610776" cy="320451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BA112D5-93F5-7755-37C8-739D525646AF}"/>
              </a:ext>
            </a:extLst>
          </p:cNvPr>
          <p:cNvSpPr/>
          <p:nvPr/>
        </p:nvSpPr>
        <p:spPr>
          <a:xfrm>
            <a:off x="2643608" y="2913781"/>
            <a:ext cx="2588895" cy="3197491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86B1DA-5392-FEF8-AFC7-E95C20C9315E}"/>
              </a:ext>
            </a:extLst>
          </p:cNvPr>
          <p:cNvSpPr/>
          <p:nvPr/>
        </p:nvSpPr>
        <p:spPr>
          <a:xfrm>
            <a:off x="7115243" y="2913782"/>
            <a:ext cx="2588895" cy="3197491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86624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05D82C0-94D5-709C-E3BF-519B83FEE7B4}"/>
              </a:ext>
            </a:extLst>
          </p:cNvPr>
          <p:cNvSpPr/>
          <p:nvPr/>
        </p:nvSpPr>
        <p:spPr>
          <a:xfrm>
            <a:off x="7124703" y="3076575"/>
            <a:ext cx="2859913" cy="2886075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5838FE1-6EAC-EFEA-AB40-D2EAD1D62345}"/>
              </a:ext>
            </a:extLst>
          </p:cNvPr>
          <p:cNvSpPr/>
          <p:nvPr/>
        </p:nvSpPr>
        <p:spPr>
          <a:xfrm>
            <a:off x="2207386" y="3076575"/>
            <a:ext cx="2859913" cy="2886075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4D533BD-A47B-4BF8-B5CE-C0B40EF928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4297" y="439386"/>
            <a:ext cx="7798926" cy="1896121"/>
          </a:xfrm>
          <a:prstGeom prst="rect">
            <a:avLst/>
          </a:prstGeom>
        </p:spPr>
      </p:pic>
      <p:pic>
        <p:nvPicPr>
          <p:cNvPr id="3" name="image42.png">
            <a:extLst>
              <a:ext uri="{FF2B5EF4-FFF2-40B4-BE49-F238E27FC236}">
                <a16:creationId xmlns:a16="http://schemas.microsoft.com/office/drawing/2014/main" id="{5EDE73EC-1B8F-4850-8B78-A8FA69F95462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286000" y="3160442"/>
            <a:ext cx="2695574" cy="2703196"/>
          </a:xfrm>
          <a:prstGeom prst="rect">
            <a:avLst/>
          </a:prstGeom>
        </p:spPr>
      </p:pic>
      <p:pic>
        <p:nvPicPr>
          <p:cNvPr id="4" name="image43.png">
            <a:extLst>
              <a:ext uri="{FF2B5EF4-FFF2-40B4-BE49-F238E27FC236}">
                <a16:creationId xmlns:a16="http://schemas.microsoft.com/office/drawing/2014/main" id="{F187ED1C-5E01-426A-9947-BE3EC616412F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210425" y="3160442"/>
            <a:ext cx="2695575" cy="2703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28627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0BA1E7FE-3EAF-4A07-00F3-311DAC367026}"/>
              </a:ext>
            </a:extLst>
          </p:cNvPr>
          <p:cNvSpPr txBox="1">
            <a:spLocks/>
          </p:cNvSpPr>
          <p:nvPr/>
        </p:nvSpPr>
        <p:spPr>
          <a:xfrm>
            <a:off x="4930218" y="3120141"/>
            <a:ext cx="3073139" cy="61771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4800" b="1" dirty="0">
                <a:effectLst/>
                <a:latin typeface="Arial Black" panose="020B0A04020102020204" pitchFamily="34" charset="0"/>
                <a:ea typeface="Arial" panose="020B0604020202020204" pitchFamily="34" charset="0"/>
              </a:rPr>
              <a:t>Lição 3</a:t>
            </a:r>
            <a:endParaRPr lang="en-US" sz="4800" dirty="0">
              <a:effectLst/>
              <a:latin typeface="Arial Black" panose="020B0A04020102020204" pitchFamily="34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602423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9569154-67E4-4A1C-BD07-BF6654DC55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488" y="1889834"/>
            <a:ext cx="4859062" cy="2913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03527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8DE4BFC-EAD5-479A-A96E-CB66C9090386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2725" y="1221854"/>
            <a:ext cx="3988855" cy="3536126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9569154-67E4-4A1C-BD07-BF6654DC55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488" y="1889834"/>
            <a:ext cx="4859062" cy="2913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779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68">
            <a:extLst>
              <a:ext uri="{FF2B5EF4-FFF2-40B4-BE49-F238E27FC236}">
                <a16:creationId xmlns:a16="http://schemas.microsoft.com/office/drawing/2014/main" id="{D82C4678-C0FD-4C71-9E7F-4BAA32405D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82725" y="4986338"/>
            <a:ext cx="3988855" cy="922681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/>
            <a:r>
              <a:rPr lang="en-US" sz="3600" b="1" dirty="0">
                <a:latin typeface="Arial Black" panose="020B0A04020102020204" pitchFamily="34" charset="0"/>
              </a:rPr>
              <a:t>mim</a:t>
            </a:r>
            <a:endParaRPr lang="en-US" sz="3600" dirty="0">
              <a:latin typeface="Arial Black" panose="020B0A04020102020204" pitchFamily="34" charset="0"/>
            </a:endParaRPr>
          </a:p>
          <a:p>
            <a:pPr algn="ctr"/>
            <a:r>
              <a:rPr lang="en-US" sz="3600" b="1" dirty="0">
                <a:latin typeface="Arial Black" panose="020B0A04020102020204" pitchFamily="34" charset="0"/>
              </a:rPr>
              <a:t>eu</a:t>
            </a:r>
            <a:endParaRPr lang="en-US" sz="3600" dirty="0">
              <a:latin typeface="Arial Black" panose="020B0A04020102020204" pitchFamily="34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8DE4BFC-EAD5-479A-A96E-CB66C9090386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2725" y="1221854"/>
            <a:ext cx="3988855" cy="3536126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9569154-67E4-4A1C-BD07-BF6654DC55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488" y="1889834"/>
            <a:ext cx="4859062" cy="2913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859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D1C84B4-7D1C-4511-B4F9-FCFF5145F6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750" y="1619729"/>
            <a:ext cx="4436216" cy="3692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76629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0CC3776-B3B0-4492-AF11-1EF170E37D5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0475" y="926670"/>
            <a:ext cx="3707484" cy="3567838"/>
          </a:xfrm>
          <a:prstGeom prst="rect">
            <a:avLst/>
          </a:prstGeom>
          <a:noFill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D1C84B4-7D1C-4511-B4F9-FCFF5145F6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750" y="1619729"/>
            <a:ext cx="4436216" cy="3692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559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E50A1CC6-1620-4E09-B839-80481DCB6B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72363" y="4180114"/>
            <a:ext cx="2986087" cy="185783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/>
            <a:r>
              <a:rPr lang="en-US" sz="3600" b="1" dirty="0">
                <a:latin typeface="Arial Black" panose="020B0A04020102020204" pitchFamily="34" charset="0"/>
              </a:rPr>
              <a:t>livro</a:t>
            </a:r>
            <a:endParaRPr lang="en-US" sz="3600" dirty="0">
              <a:latin typeface="Arial Black" panose="020B0A04020102020204" pitchFamily="34" charset="0"/>
            </a:endParaRPr>
          </a:p>
          <a:p>
            <a:pPr algn="ctr"/>
            <a:r>
              <a:rPr lang="en-US" sz="3600" b="1" dirty="0">
                <a:latin typeface="Arial Black" panose="020B0A04020102020204" pitchFamily="34" charset="0"/>
              </a:rPr>
              <a:t>aprender</a:t>
            </a:r>
            <a:endParaRPr lang="en-US" sz="3600" dirty="0">
              <a:latin typeface="Arial Black" panose="020B0A04020102020204" pitchFamily="34" charset="0"/>
            </a:endParaRPr>
          </a:p>
          <a:p>
            <a:pPr algn="ctr"/>
            <a:r>
              <a:rPr lang="en-US" sz="3600" b="1" dirty="0">
                <a:latin typeface="Arial Black" panose="020B0A04020102020204" pitchFamily="34" charset="0"/>
              </a:rPr>
              <a:t>ler</a:t>
            </a:r>
            <a:r>
              <a:rPr lang="en-US" sz="3600" dirty="0">
                <a:effectLst/>
                <a:latin typeface="Arial Black" panose="020B0A040201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8337C79-EC86-47BD-A603-D56E93C73E3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6489" y="1287527"/>
            <a:ext cx="4045748" cy="2253835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E7F07EB-DFC3-46F7-A4EA-4EF725B887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052" y="2054199"/>
            <a:ext cx="4036106" cy="3102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59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 Box 2">
            <a:extLst>
              <a:ext uri="{FF2B5EF4-FFF2-40B4-BE49-F238E27FC236}">
                <a16:creationId xmlns:a16="http://schemas.microsoft.com/office/drawing/2014/main" id="{C144D827-0D28-4D1D-B71B-49EF31963F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38300" y="4809275"/>
            <a:ext cx="1582057" cy="787084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 err="1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rosto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0CC3776-B3B0-4492-AF11-1EF170E37D5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0475" y="926670"/>
            <a:ext cx="3707484" cy="3567838"/>
          </a:xfrm>
          <a:prstGeom prst="rect">
            <a:avLst/>
          </a:prstGeom>
          <a:noFill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D1C84B4-7D1C-4511-B4F9-FCFF5145F6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750" y="1619729"/>
            <a:ext cx="4436216" cy="3692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787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01BF58F-6993-4FEE-A0CC-A47615318D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401" y="1599716"/>
            <a:ext cx="4115279" cy="4147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25620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369ED3D-5171-429D-A833-2D4A8E2DC6D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4203" y="1110343"/>
            <a:ext cx="3473396" cy="3561429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01BF58F-6993-4FEE-A0CC-A47615318D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401" y="1599716"/>
            <a:ext cx="4115279" cy="4147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039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01BEF647-5416-42A7-8628-60970E29DF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86700" y="4963886"/>
            <a:ext cx="2333320" cy="783771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/>
            <a:r>
              <a:rPr lang="en-US" sz="3600" b="1" dirty="0">
                <a:latin typeface="Arial Black" panose="020B0A04020102020204" pitchFamily="34" charset="0"/>
              </a:rPr>
              <a:t>mesa</a:t>
            </a:r>
            <a:endParaRPr lang="en-US" sz="3600" dirty="0">
              <a:latin typeface="Arial Black" panose="020B0A04020102020204" pitchFamily="34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369ED3D-5171-429D-A833-2D4A8E2DC6D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0888" y="1110343"/>
            <a:ext cx="3656711" cy="3561429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01BF58F-6993-4FEE-A0CC-A47615318D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401" y="1599716"/>
            <a:ext cx="4115279" cy="4147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324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037EA54-E310-4691-AFB0-EBCF5184FB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669" y="1387704"/>
            <a:ext cx="4142757" cy="4200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49574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959E7F-F0D0-467F-86FA-15EFAE77F98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5492" y="1104899"/>
            <a:ext cx="4036810" cy="3273371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037EA54-E310-4691-AFB0-EBCF5184FB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669" y="1387704"/>
            <a:ext cx="4142757" cy="4200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225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2">
            <a:extLst>
              <a:ext uri="{FF2B5EF4-FFF2-40B4-BE49-F238E27FC236}">
                <a16:creationId xmlns:a16="http://schemas.microsoft.com/office/drawing/2014/main" id="{2DB7EA9A-5620-4175-9792-5ED41817E6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15250" y="4877708"/>
            <a:ext cx="2565808" cy="710292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/>
            <a:r>
              <a:rPr lang="en-US" sz="3600" b="1" dirty="0">
                <a:latin typeface="Arial Black" panose="020B0A04020102020204" pitchFamily="34" charset="0"/>
              </a:rPr>
              <a:t>casa</a:t>
            </a:r>
            <a:endParaRPr lang="en-US" sz="3600" dirty="0">
              <a:latin typeface="Arial Black" panose="020B0A04020102020204" pitchFamily="34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959E7F-F0D0-467F-86FA-15EFAE77F98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5492" y="1104899"/>
            <a:ext cx="4036810" cy="3273371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037EA54-E310-4691-AFB0-EBCF5184FB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669" y="1387704"/>
            <a:ext cx="4142757" cy="4200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942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222CAFF-B326-49FE-AF8A-C25DDAB6AB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465" y="1240079"/>
            <a:ext cx="4209987" cy="4356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06735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DDA3507-30FB-4743-A134-B20A36EF3AC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5426" y="1032689"/>
            <a:ext cx="2952836" cy="3430857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222CAFF-B326-49FE-AF8A-C25DDAB6AB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465" y="1240079"/>
            <a:ext cx="4209987" cy="4356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876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6AAF59C9-D160-49A6-AF9E-E8CAAE2BF7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86663" y="4543426"/>
            <a:ext cx="2708681" cy="1534422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/>
            <a:r>
              <a:rPr lang="en-US" sz="3600" b="1" dirty="0">
                <a:latin typeface="Arial Black" panose="020B0A04020102020204" pitchFamily="34" charset="0"/>
              </a:rPr>
              <a:t>árvore</a:t>
            </a:r>
            <a:endParaRPr lang="en-US" sz="3600" dirty="0">
              <a:latin typeface="Arial Black" panose="020B0A04020102020204" pitchFamily="34" charset="0"/>
            </a:endParaRPr>
          </a:p>
          <a:p>
            <a:pPr algn="ctr"/>
            <a:r>
              <a:rPr lang="en-US" sz="3600" b="1" dirty="0">
                <a:latin typeface="Arial Black" panose="020B0A04020102020204" pitchFamily="34" charset="0"/>
              </a:rPr>
              <a:t> planta</a:t>
            </a:r>
            <a:endParaRPr lang="en-US" sz="3600" dirty="0">
              <a:latin typeface="Arial Black" panose="020B0A04020102020204" pitchFamily="34" charset="0"/>
            </a:endParaRPr>
          </a:p>
          <a:p>
            <a:pPr algn="ctr"/>
            <a:r>
              <a:rPr lang="en-US" sz="3600" b="1" dirty="0">
                <a:latin typeface="Arial Black" panose="020B0A04020102020204" pitchFamily="34" charset="0"/>
              </a:rPr>
              <a:t>madeira</a:t>
            </a:r>
            <a:endParaRPr lang="en-US" sz="3600" dirty="0">
              <a:latin typeface="Arial Black" panose="020B0A04020102020204" pitchFamily="34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b="1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3600" b="1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DDA3507-30FB-4743-A134-B20A36EF3AC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5426" y="903685"/>
            <a:ext cx="2952836" cy="3430857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222CAFF-B326-49FE-AF8A-C25DDAB6AB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465" y="1240079"/>
            <a:ext cx="4209987" cy="4356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317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4F823CB-2C57-44CF-86C5-4ED60210F2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2453" y="1179928"/>
            <a:ext cx="3601163" cy="4497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52219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C0120F3-5F69-4A61-AB84-FF670A22DA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5088" y="1318636"/>
            <a:ext cx="3216192" cy="4040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05155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C0120F3-5F69-4A61-AB84-FF670A22DA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5088" y="1318636"/>
            <a:ext cx="3216192" cy="404044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AF3F585-B6EF-F0FD-35F0-5AAD0112B6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8051" y="932457"/>
            <a:ext cx="3355906" cy="409623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236623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2">
            <a:extLst>
              <a:ext uri="{FF2B5EF4-FFF2-40B4-BE49-F238E27FC236}">
                <a16:creationId xmlns:a16="http://schemas.microsoft.com/office/drawing/2014/main" id="{110A45ED-5842-4428-9117-B90973246A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15204" y="5186408"/>
            <a:ext cx="2241599" cy="73913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/>
            <a:r>
              <a:rPr lang="en-US" sz="3600" b="1" dirty="0">
                <a:latin typeface="Arial Black" panose="020B0A04020102020204" pitchFamily="34" charset="0"/>
              </a:rPr>
              <a:t>fruta</a:t>
            </a:r>
            <a:endParaRPr lang="en-US" sz="3600" dirty="0">
              <a:latin typeface="Arial Black" panose="020B0A04020102020204" pitchFamily="34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76E163-D25B-4F8E-AE7D-46E6FA5E79B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8076" y="948162"/>
            <a:ext cx="3132250" cy="3895057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C0120F3-5F69-4A61-AB84-FF670A22DA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5088" y="1318636"/>
            <a:ext cx="3216192" cy="404044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4EE1632-35D1-6A5B-59AA-8EFB6959E1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8051" y="932457"/>
            <a:ext cx="3355906" cy="409623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84147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F8E03A6-FC9F-41C6-8F72-4893D7580B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2734" y="1410543"/>
            <a:ext cx="4018831" cy="4239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60984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BDFCC76-6568-4D3A-86EE-BECC680998D6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502" y="955320"/>
            <a:ext cx="4000887" cy="3503088"/>
          </a:xfrm>
          <a:prstGeom prst="rect">
            <a:avLst/>
          </a:prstGeom>
          <a:noFill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8E03A6-FC9F-41C6-8F72-4893D7580B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2734" y="1410543"/>
            <a:ext cx="4018831" cy="4239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905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 Box 350">
            <a:extLst>
              <a:ext uri="{FF2B5EF4-FFF2-40B4-BE49-F238E27FC236}">
                <a16:creationId xmlns:a16="http://schemas.microsoft.com/office/drawing/2014/main" id="{FF53BEA5-C65E-4299-B237-396CAA4E01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00925" y="4830632"/>
            <a:ext cx="3171825" cy="746637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/>
            <a:r>
              <a:rPr lang="en-US" sz="3600" b="1" dirty="0">
                <a:latin typeface="Arial Black" panose="020B0A04020102020204" pitchFamily="34" charset="0"/>
              </a:rPr>
              <a:t>caixa</a:t>
            </a:r>
            <a:endParaRPr lang="en-US" sz="3600" dirty="0">
              <a:latin typeface="Arial Black" panose="020B0A04020102020204" pitchFamily="34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BDFCC76-6568-4D3A-86EE-BECC680998D6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502" y="955320"/>
            <a:ext cx="4000887" cy="3503088"/>
          </a:xfrm>
          <a:prstGeom prst="rect">
            <a:avLst/>
          </a:prstGeom>
          <a:noFill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8E03A6-FC9F-41C6-8F72-4893D7580B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2734" y="1410543"/>
            <a:ext cx="4018831" cy="4239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25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FC38833-1B91-4589-80EB-7EE89AB60B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982" y="2185690"/>
            <a:ext cx="4744237" cy="2606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99796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4DFB55F-B614-41F9-A9AD-97B69892C4E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9056" y="1456357"/>
            <a:ext cx="4185576" cy="1695934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FC38833-1B91-4589-80EB-7EE89AB60B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982" y="2185690"/>
            <a:ext cx="4744237" cy="2606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56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2">
            <a:extLst>
              <a:ext uri="{FF2B5EF4-FFF2-40B4-BE49-F238E27FC236}">
                <a16:creationId xmlns:a16="http://schemas.microsoft.com/office/drawing/2014/main" id="{C1C7EE40-EBBF-403F-B0EC-9E34FE30F5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15112" y="3800127"/>
            <a:ext cx="4672013" cy="1983363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/>
            <a:r>
              <a:rPr lang="en-US" sz="3600" b="1" dirty="0">
                <a:latin typeface="Arial Black" panose="020B0A04020102020204" pitchFamily="34" charset="0"/>
              </a:rPr>
              <a:t>cadeia</a:t>
            </a:r>
            <a:endParaRPr lang="en-US" sz="3600" dirty="0">
              <a:latin typeface="Arial Black" panose="020B0A04020102020204" pitchFamily="34" charset="0"/>
            </a:endParaRPr>
          </a:p>
          <a:p>
            <a:pPr algn="ctr"/>
            <a:r>
              <a:rPr lang="en-US" sz="3600" b="1" dirty="0">
                <a:latin typeface="Arial Black" panose="020B0A04020102020204" pitchFamily="34" charset="0"/>
              </a:rPr>
              <a:t>acorrentado</a:t>
            </a:r>
            <a:endParaRPr lang="en-US" sz="3600" dirty="0">
              <a:latin typeface="Arial Black" panose="020B0A04020102020204" pitchFamily="34" charset="0"/>
            </a:endParaRPr>
          </a:p>
          <a:p>
            <a:pPr algn="ctr"/>
            <a:r>
              <a:rPr lang="en-US" sz="3600" b="1" dirty="0">
                <a:latin typeface="Arial Black" panose="020B0A04020102020204" pitchFamily="34" charset="0"/>
              </a:rPr>
              <a:t>prender</a:t>
            </a:r>
            <a:endParaRPr lang="en-US" sz="3600" dirty="0">
              <a:latin typeface="Arial Black" panose="020B0A04020102020204" pitchFamily="34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4DFB55F-B614-41F9-A9AD-97B69892C4E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9056" y="1456357"/>
            <a:ext cx="4185576" cy="1695934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FC38833-1B91-4589-80EB-7EE89AB60B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982" y="2185690"/>
            <a:ext cx="4744237" cy="2606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326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1B86DB6-3723-4911-90D8-CF7E81432F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5124" y="1688943"/>
            <a:ext cx="3764378" cy="3646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2898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8360</TotalTime>
  <Words>1578</Words>
  <Application>Microsoft Office PowerPoint</Application>
  <PresentationFormat>Widescreen</PresentationFormat>
  <Paragraphs>647</Paragraphs>
  <Slides>488</Slides>
  <Notes>80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488</vt:i4>
      </vt:variant>
    </vt:vector>
  </HeadingPairs>
  <TitlesOfParts>
    <vt:vector size="496" baseType="lpstr">
      <vt:lpstr>Arial</vt:lpstr>
      <vt:lpstr>Arial Black</vt:lpstr>
      <vt:lpstr>Backsun7_21</vt:lpstr>
      <vt:lpstr>Calibri</vt:lpstr>
      <vt:lpstr>Calibri Light</vt:lpstr>
      <vt:lpstr>SUN</vt:lpstr>
      <vt:lpstr>SUN7_8_909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End of SUN Home Sign Lessons</vt:lpstr>
    </vt:vector>
  </TitlesOfParts>
  <Company>Wycliffe Associates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Home Sign Lessons PORB</dc:title>
  <dc:creator>Shirley Nutting</dc:creator>
  <cp:lastModifiedBy>Amy Ernst</cp:lastModifiedBy>
  <cp:revision>895</cp:revision>
  <dcterms:created xsi:type="dcterms:W3CDTF">2017-12-06T18:15:29Z</dcterms:created>
  <dcterms:modified xsi:type="dcterms:W3CDTF">2023-09-14T19:32:52Z</dcterms:modified>
</cp:coreProperties>
</file>